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4"/>
  </p:sldMasterIdLst>
  <p:notesMasterIdLst>
    <p:notesMasterId r:id="rId45"/>
  </p:notesMasterIdLst>
  <p:handoutMasterIdLst>
    <p:handoutMasterId r:id="rId46"/>
  </p:handoutMasterIdLst>
  <p:sldIdLst>
    <p:sldId id="274" r:id="rId5"/>
    <p:sldId id="275" r:id="rId6"/>
    <p:sldId id="276" r:id="rId7"/>
    <p:sldId id="277" r:id="rId8"/>
    <p:sldId id="279" r:id="rId9"/>
    <p:sldId id="278" r:id="rId10"/>
    <p:sldId id="280" r:id="rId11"/>
    <p:sldId id="281" r:id="rId12"/>
    <p:sldId id="282" r:id="rId13"/>
    <p:sldId id="283" r:id="rId14"/>
    <p:sldId id="284" r:id="rId15"/>
    <p:sldId id="285" r:id="rId16"/>
    <p:sldId id="287" r:id="rId17"/>
    <p:sldId id="286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323" r:id="rId28"/>
    <p:sldId id="322" r:id="rId29"/>
    <p:sldId id="297" r:id="rId30"/>
    <p:sldId id="298" r:id="rId31"/>
    <p:sldId id="299" r:id="rId32"/>
    <p:sldId id="300" r:id="rId33"/>
    <p:sldId id="319" r:id="rId34"/>
    <p:sldId id="321" r:id="rId35"/>
    <p:sldId id="304" r:id="rId36"/>
    <p:sldId id="318" r:id="rId37"/>
    <p:sldId id="310" r:id="rId38"/>
    <p:sldId id="314" r:id="rId39"/>
    <p:sldId id="305" r:id="rId40"/>
    <p:sldId id="315" r:id="rId41"/>
    <p:sldId id="316" r:id="rId42"/>
    <p:sldId id="317" r:id="rId43"/>
    <p:sldId id="306" r:id="rId44"/>
  </p:sldIdLst>
  <p:sldSz cx="9144000" cy="6858000" type="screen4x3"/>
  <p:notesSz cx="6669088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4">
          <p15:clr>
            <a:srgbClr val="A4A3A4"/>
          </p15:clr>
        </p15:guide>
        <p15:guide id="2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860000"/>
    <a:srgbClr val="9DD051"/>
    <a:srgbClr val="000000"/>
    <a:srgbClr val="E95317"/>
    <a:srgbClr val="89DEFF"/>
    <a:srgbClr val="99D057"/>
    <a:srgbClr val="94D052"/>
    <a:srgbClr val="FF5CD0"/>
    <a:srgbClr val="E1B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8B6DAA-3983-43DE-ABBC-C0BD32E43F4C}" v="1204" dt="2022-11-02T16:35:27.8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704"/>
        <p:guide pos="204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dhav, Archana (DLSLtd,RAL,LSCI)" userId="edbde029-f290-405d-b189-4ecb5bd42ab1" providerId="ADAL" clId="{5F521C62-24FE-4957-B724-05C88B75316A}"/>
    <pc:docChg chg="custSel modSld">
      <pc:chgData name="Jadhav, Archana (DLSLtd,RAL,LSCI)" userId="edbde029-f290-405d-b189-4ecb5bd42ab1" providerId="ADAL" clId="{5F521C62-24FE-4957-B724-05C88B75316A}" dt="2022-08-10T10:47:39.680" v="14" actId="164"/>
      <pc:docMkLst>
        <pc:docMk/>
      </pc:docMkLst>
      <pc:sldChg chg="addSp delSp modSp mod">
        <pc:chgData name="Jadhav, Archana (DLSLtd,RAL,LSCI)" userId="edbde029-f290-405d-b189-4ecb5bd42ab1" providerId="ADAL" clId="{5F521C62-24FE-4957-B724-05C88B75316A}" dt="2022-08-10T10:47:08.863" v="8" actId="164"/>
        <pc:sldMkLst>
          <pc:docMk/>
          <pc:sldMk cId="3891816027" sldId="297"/>
        </pc:sldMkLst>
        <pc:spChg chg="add del mod">
          <ac:chgData name="Jadhav, Archana (DLSLtd,RAL,LSCI)" userId="edbde029-f290-405d-b189-4ecb5bd42ab1" providerId="ADAL" clId="{5F521C62-24FE-4957-B724-05C88B75316A}" dt="2022-08-10T10:45:58.322" v="2" actId="478"/>
          <ac:spMkLst>
            <pc:docMk/>
            <pc:sldMk cId="3891816027" sldId="297"/>
            <ac:spMk id="10" creationId="{3575D2BC-D092-48AC-AC84-340CE8954D08}"/>
          </ac:spMkLst>
        </pc:spChg>
        <pc:spChg chg="add mod">
          <ac:chgData name="Jadhav, Archana (DLSLtd,RAL,LSCI)" userId="edbde029-f290-405d-b189-4ecb5bd42ab1" providerId="ADAL" clId="{5F521C62-24FE-4957-B724-05C88B75316A}" dt="2022-08-10T10:47:08.863" v="8" actId="164"/>
          <ac:spMkLst>
            <pc:docMk/>
            <pc:sldMk cId="3891816027" sldId="297"/>
            <ac:spMk id="11" creationId="{25F7ECB7-1056-4654-B92D-F41E5911B33B}"/>
          </ac:spMkLst>
        </pc:spChg>
        <pc:grpChg chg="add mod">
          <ac:chgData name="Jadhav, Archana (DLSLtd,RAL,LSCI)" userId="edbde029-f290-405d-b189-4ecb5bd42ab1" providerId="ADAL" clId="{5F521C62-24FE-4957-B724-05C88B75316A}" dt="2022-08-10T10:47:08.863" v="8" actId="164"/>
          <ac:grpSpMkLst>
            <pc:docMk/>
            <pc:sldMk cId="3891816027" sldId="297"/>
            <ac:grpSpMk id="12" creationId="{103C75F4-CFF3-4CB0-84F8-AE70E2D9167A}"/>
          </ac:grpSpMkLst>
        </pc:grpChg>
        <pc:picChg chg="mod">
          <ac:chgData name="Jadhav, Archana (DLSLtd,RAL,LSCI)" userId="edbde029-f290-405d-b189-4ecb5bd42ab1" providerId="ADAL" clId="{5F521C62-24FE-4957-B724-05C88B75316A}" dt="2022-08-10T10:47:08.863" v="8" actId="164"/>
          <ac:picMkLst>
            <pc:docMk/>
            <pc:sldMk cId="3891816027" sldId="297"/>
            <ac:picMk id="5" creationId="{00000000-0000-0000-0000-000000000000}"/>
          </ac:picMkLst>
        </pc:picChg>
      </pc:sldChg>
      <pc:sldChg chg="addSp modSp mod">
        <pc:chgData name="Jadhav, Archana (DLSLtd,RAL,LSCI)" userId="edbde029-f290-405d-b189-4ecb5bd42ab1" providerId="ADAL" clId="{5F521C62-24FE-4957-B724-05C88B75316A}" dt="2022-08-10T10:47:39.680" v="14" actId="164"/>
        <pc:sldMkLst>
          <pc:docMk/>
          <pc:sldMk cId="597129100" sldId="301"/>
        </pc:sldMkLst>
        <pc:spChg chg="add mod">
          <ac:chgData name="Jadhav, Archana (DLSLtd,RAL,LSCI)" userId="edbde029-f290-405d-b189-4ecb5bd42ab1" providerId="ADAL" clId="{5F521C62-24FE-4957-B724-05C88B75316A}" dt="2022-08-10T10:47:39.680" v="14" actId="164"/>
          <ac:spMkLst>
            <pc:docMk/>
            <pc:sldMk cId="597129100" sldId="301"/>
            <ac:spMk id="20" creationId="{0FF490F0-DD97-4513-8587-908726CFDFF6}"/>
          </ac:spMkLst>
        </pc:spChg>
        <pc:grpChg chg="add mod">
          <ac:chgData name="Jadhav, Archana (DLSLtd,RAL,LSCI)" userId="edbde029-f290-405d-b189-4ecb5bd42ab1" providerId="ADAL" clId="{5F521C62-24FE-4957-B724-05C88B75316A}" dt="2022-08-10T10:47:39.680" v="14" actId="164"/>
          <ac:grpSpMkLst>
            <pc:docMk/>
            <pc:sldMk cId="597129100" sldId="301"/>
            <ac:grpSpMk id="5" creationId="{D0A43AA3-89A1-4267-AB2C-D8D89DE63F65}"/>
          </ac:grpSpMkLst>
        </pc:grpChg>
        <pc:picChg chg="mod">
          <ac:chgData name="Jadhav, Archana (DLSLtd,RAL,LSCI)" userId="edbde029-f290-405d-b189-4ecb5bd42ab1" providerId="ADAL" clId="{5F521C62-24FE-4957-B724-05C88B75316A}" dt="2022-08-10T10:47:39.680" v="14" actId="164"/>
          <ac:picMkLst>
            <pc:docMk/>
            <pc:sldMk cId="597129100" sldId="301"/>
            <ac:picMk id="10243" creationId="{00000000-0000-0000-0000-000000000000}"/>
          </ac:picMkLst>
        </pc:picChg>
      </pc:sldChg>
    </pc:docChg>
  </pc:docChgLst>
  <pc:docChgLst>
    <pc:chgData name="Vyas, Nina (DLSLtd,RAL,LSCI)" userId="bb4a1b4e-4869-4739-a071-4f13c4d4be06" providerId="ADAL" clId="{688B6DAA-3983-43DE-ABBC-C0BD32E43F4C}"/>
    <pc:docChg chg="undo custSel addSld delSld modSld sldOrd">
      <pc:chgData name="Vyas, Nina (DLSLtd,RAL,LSCI)" userId="bb4a1b4e-4869-4739-a071-4f13c4d4be06" providerId="ADAL" clId="{688B6DAA-3983-43DE-ABBC-C0BD32E43F4C}" dt="2022-11-02T16:35:27.807" v="1210" actId="5793"/>
      <pc:docMkLst>
        <pc:docMk/>
      </pc:docMkLst>
      <pc:sldChg chg="addSp modSp mod">
        <pc:chgData name="Vyas, Nina (DLSLtd,RAL,LSCI)" userId="bb4a1b4e-4869-4739-a071-4f13c4d4be06" providerId="ADAL" clId="{688B6DAA-3983-43DE-ABBC-C0BD32E43F4C}" dt="2022-11-02T16:18:08.334" v="173" actId="207"/>
        <pc:sldMkLst>
          <pc:docMk/>
          <pc:sldMk cId="3370393752" sldId="276"/>
        </pc:sldMkLst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5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6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7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8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9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10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11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12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13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6:15.726" v="57" actId="1076"/>
          <ac:spMkLst>
            <pc:docMk/>
            <pc:sldMk cId="3370393752" sldId="276"/>
            <ac:spMk id="14" creationId="{00000000-0000-0000-0000-000000000000}"/>
          </ac:spMkLst>
        </pc:spChg>
        <pc:spChg chg="add mod">
          <ac:chgData name="Vyas, Nina (DLSLtd,RAL,LSCI)" userId="bb4a1b4e-4869-4739-a071-4f13c4d4be06" providerId="ADAL" clId="{688B6DAA-3983-43DE-ABBC-C0BD32E43F4C}" dt="2022-11-02T16:18:08.334" v="173" actId="207"/>
          <ac:spMkLst>
            <pc:docMk/>
            <pc:sldMk cId="3370393752" sldId="276"/>
            <ac:spMk id="20" creationId="{C55D41D4-C8F9-8830-96CF-D5399CFE07C8}"/>
          </ac:spMkLst>
        </pc:spChg>
        <pc:spChg chg="add mod">
          <ac:chgData name="Vyas, Nina (DLSLtd,RAL,LSCI)" userId="bb4a1b4e-4869-4739-a071-4f13c4d4be06" providerId="ADAL" clId="{688B6DAA-3983-43DE-ABBC-C0BD32E43F4C}" dt="2022-11-02T16:17:54.397" v="171" actId="14100"/>
          <ac:spMkLst>
            <pc:docMk/>
            <pc:sldMk cId="3370393752" sldId="276"/>
            <ac:spMk id="21" creationId="{7B4F27CE-2EAD-14EF-FC11-503EC791899F}"/>
          </ac:spMkLst>
        </pc:spChg>
        <pc:grpChg chg="mod">
          <ac:chgData name="Vyas, Nina (DLSLtd,RAL,LSCI)" userId="bb4a1b4e-4869-4739-a071-4f13c4d4be06" providerId="ADAL" clId="{688B6DAA-3983-43DE-ABBC-C0BD32E43F4C}" dt="2022-11-02T16:16:15.726" v="57" actId="1076"/>
          <ac:grpSpMkLst>
            <pc:docMk/>
            <pc:sldMk cId="3370393752" sldId="276"/>
            <ac:grpSpMk id="4" creationId="{00000000-0000-0000-0000-000000000000}"/>
          </ac:grpSpMkLst>
        </pc:grpChg>
        <pc:picChg chg="mod">
          <ac:chgData name="Vyas, Nina (DLSLtd,RAL,LSCI)" userId="bb4a1b4e-4869-4739-a071-4f13c4d4be06" providerId="ADAL" clId="{688B6DAA-3983-43DE-ABBC-C0BD32E43F4C}" dt="2022-11-02T16:16:15.726" v="57" actId="1076"/>
          <ac:picMkLst>
            <pc:docMk/>
            <pc:sldMk cId="3370393752" sldId="276"/>
            <ac:picMk id="2054" creationId="{00000000-0000-0000-0000-000000000000}"/>
          </ac:picMkLst>
        </pc:picChg>
      </pc:sldChg>
      <pc:sldChg chg="addSp delSp modSp mod ord">
        <pc:chgData name="Vyas, Nina (DLSLtd,RAL,LSCI)" userId="bb4a1b4e-4869-4739-a071-4f13c4d4be06" providerId="ADAL" clId="{688B6DAA-3983-43DE-ABBC-C0BD32E43F4C}" dt="2022-11-02T16:35:27.807" v="1210" actId="5793"/>
        <pc:sldMkLst>
          <pc:docMk/>
          <pc:sldMk cId="3891816027" sldId="297"/>
        </pc:sldMkLst>
        <pc:spChg chg="add mod">
          <ac:chgData name="Vyas, Nina (DLSLtd,RAL,LSCI)" userId="bb4a1b4e-4869-4739-a071-4f13c4d4be06" providerId="ADAL" clId="{688B6DAA-3983-43DE-ABBC-C0BD32E43F4C}" dt="2022-11-02T16:35:00.201" v="1193" actId="1076"/>
          <ac:spMkLst>
            <pc:docMk/>
            <pc:sldMk cId="3891816027" sldId="297"/>
            <ac:spMk id="10" creationId="{3D99D6E1-A770-D2AF-3F7F-C809A8BC7F6C}"/>
          </ac:spMkLst>
        </pc:spChg>
        <pc:spChg chg="add del">
          <ac:chgData name="Vyas, Nina (DLSLtd,RAL,LSCI)" userId="bb4a1b4e-4869-4739-a071-4f13c4d4be06" providerId="ADAL" clId="{688B6DAA-3983-43DE-ABBC-C0BD32E43F4C}" dt="2022-11-02T16:34:43.263" v="1161" actId="478"/>
          <ac:spMkLst>
            <pc:docMk/>
            <pc:sldMk cId="3891816027" sldId="297"/>
            <ac:spMk id="11" creationId="{25F7ECB7-1056-4654-B92D-F41E5911B33B}"/>
          </ac:spMkLst>
        </pc:spChg>
        <pc:spChg chg="add mod">
          <ac:chgData name="Vyas, Nina (DLSLtd,RAL,LSCI)" userId="bb4a1b4e-4869-4739-a071-4f13c4d4be06" providerId="ADAL" clId="{688B6DAA-3983-43DE-ABBC-C0BD32E43F4C}" dt="2022-11-02T16:35:27.807" v="1210" actId="5793"/>
          <ac:spMkLst>
            <pc:docMk/>
            <pc:sldMk cId="3891816027" sldId="297"/>
            <ac:spMk id="12" creationId="{B2AEBE2F-E297-5897-C00D-3BACD06BFDB8}"/>
          </ac:spMkLst>
        </pc:spChg>
      </pc:sldChg>
      <pc:sldChg chg="del">
        <pc:chgData name="Vyas, Nina (DLSLtd,RAL,LSCI)" userId="bb4a1b4e-4869-4739-a071-4f13c4d4be06" providerId="ADAL" clId="{688B6DAA-3983-43DE-ABBC-C0BD32E43F4C}" dt="2022-11-02T16:12:36.945" v="1" actId="47"/>
        <pc:sldMkLst>
          <pc:docMk/>
          <pc:sldMk cId="597129100" sldId="301"/>
        </pc:sldMkLst>
      </pc:sldChg>
      <pc:sldChg chg="delSp modSp add mod">
        <pc:chgData name="Vyas, Nina (DLSLtd,RAL,LSCI)" userId="bb4a1b4e-4869-4739-a071-4f13c4d4be06" providerId="ADAL" clId="{688B6DAA-3983-43DE-ABBC-C0BD32E43F4C}" dt="2022-11-02T16:26:23.376" v="321" actId="1076"/>
        <pc:sldMkLst>
          <pc:docMk/>
          <pc:sldMk cId="4036884480" sldId="319"/>
        </pc:sldMkLst>
        <pc:spChg chg="mod">
          <ac:chgData name="Vyas, Nina (DLSLtd,RAL,LSCI)" userId="bb4a1b4e-4869-4739-a071-4f13c4d4be06" providerId="ADAL" clId="{688B6DAA-3983-43DE-ABBC-C0BD32E43F4C}" dt="2022-11-02T16:26:23.376" v="321" actId="1076"/>
          <ac:spMkLst>
            <pc:docMk/>
            <pc:sldMk cId="4036884480" sldId="319"/>
            <ac:spMk id="5" creationId="{00000000-0000-0000-0000-000000000000}"/>
          </ac:spMkLst>
        </pc:spChg>
        <pc:spChg chg="del">
          <ac:chgData name="Vyas, Nina (DLSLtd,RAL,LSCI)" userId="bb4a1b4e-4869-4739-a071-4f13c4d4be06" providerId="ADAL" clId="{688B6DAA-3983-43DE-ABBC-C0BD32E43F4C}" dt="2022-11-02T16:20:57.268" v="175" actId="478"/>
          <ac:spMkLst>
            <pc:docMk/>
            <pc:sldMk cId="4036884480" sldId="319"/>
            <ac:spMk id="13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26:23.376" v="321" actId="1076"/>
          <ac:spMkLst>
            <pc:docMk/>
            <pc:sldMk cId="4036884480" sldId="319"/>
            <ac:spMk id="17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26:23.376" v="321" actId="1076"/>
          <ac:spMkLst>
            <pc:docMk/>
            <pc:sldMk cId="4036884480" sldId="319"/>
            <ac:spMk id="18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26:23.376" v="321" actId="1076"/>
          <ac:spMkLst>
            <pc:docMk/>
            <pc:sldMk cId="4036884480" sldId="319"/>
            <ac:spMk id="19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26:23.376" v="321" actId="1076"/>
          <ac:spMkLst>
            <pc:docMk/>
            <pc:sldMk cId="4036884480" sldId="319"/>
            <ac:spMk id="20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12:56.185" v="16" actId="5793"/>
          <ac:spMkLst>
            <pc:docMk/>
            <pc:sldMk cId="4036884480" sldId="319"/>
            <ac:spMk id="26" creationId="{0E4EB2BB-FF24-4672-9AFD-D292A946FA98}"/>
          </ac:spMkLst>
        </pc:spChg>
        <pc:grpChg chg="mod">
          <ac:chgData name="Vyas, Nina (DLSLtd,RAL,LSCI)" userId="bb4a1b4e-4869-4739-a071-4f13c4d4be06" providerId="ADAL" clId="{688B6DAA-3983-43DE-ABBC-C0BD32E43F4C}" dt="2022-11-02T16:26:23.376" v="321" actId="1076"/>
          <ac:grpSpMkLst>
            <pc:docMk/>
            <pc:sldMk cId="4036884480" sldId="319"/>
            <ac:grpSpMk id="7" creationId="{00000000-0000-0000-0000-000000000000}"/>
          </ac:grpSpMkLst>
        </pc:grpChg>
        <pc:grpChg chg="mod">
          <ac:chgData name="Vyas, Nina (DLSLtd,RAL,LSCI)" userId="bb4a1b4e-4869-4739-a071-4f13c4d4be06" providerId="ADAL" clId="{688B6DAA-3983-43DE-ABBC-C0BD32E43F4C}" dt="2022-11-02T16:26:23.376" v="321" actId="1076"/>
          <ac:grpSpMkLst>
            <pc:docMk/>
            <pc:sldMk cId="4036884480" sldId="319"/>
            <ac:grpSpMk id="8" creationId="{00000000-0000-0000-0000-000000000000}"/>
          </ac:grpSpMkLst>
        </pc:grpChg>
        <pc:grpChg chg="mod">
          <ac:chgData name="Vyas, Nina (DLSLtd,RAL,LSCI)" userId="bb4a1b4e-4869-4739-a071-4f13c4d4be06" providerId="ADAL" clId="{688B6DAA-3983-43DE-ABBC-C0BD32E43F4C}" dt="2022-11-02T16:26:23.376" v="321" actId="1076"/>
          <ac:grpSpMkLst>
            <pc:docMk/>
            <pc:sldMk cId="4036884480" sldId="319"/>
            <ac:grpSpMk id="10" creationId="{00000000-0000-0000-0000-000000000000}"/>
          </ac:grpSpMkLst>
        </pc:grpChg>
        <pc:grpChg chg="mod">
          <ac:chgData name="Vyas, Nina (DLSLtd,RAL,LSCI)" userId="bb4a1b4e-4869-4739-a071-4f13c4d4be06" providerId="ADAL" clId="{688B6DAA-3983-43DE-ABBC-C0BD32E43F4C}" dt="2022-11-02T16:26:23.376" v="321" actId="1076"/>
          <ac:grpSpMkLst>
            <pc:docMk/>
            <pc:sldMk cId="4036884480" sldId="319"/>
            <ac:grpSpMk id="11" creationId="{00000000-0000-0000-0000-000000000000}"/>
          </ac:grpSpMkLst>
        </pc:grpChg>
        <pc:picChg chg="mod">
          <ac:chgData name="Vyas, Nina (DLSLtd,RAL,LSCI)" userId="bb4a1b4e-4869-4739-a071-4f13c4d4be06" providerId="ADAL" clId="{688B6DAA-3983-43DE-ABBC-C0BD32E43F4C}" dt="2022-11-02T16:26:23.376" v="321" actId="1076"/>
          <ac:picMkLst>
            <pc:docMk/>
            <pc:sldMk cId="4036884480" sldId="319"/>
            <ac:picMk id="15" creationId="{00000000-0000-0000-0000-000000000000}"/>
          </ac:picMkLst>
        </pc:picChg>
        <pc:picChg chg="mod">
          <ac:chgData name="Vyas, Nina (DLSLtd,RAL,LSCI)" userId="bb4a1b4e-4869-4739-a071-4f13c4d4be06" providerId="ADAL" clId="{688B6DAA-3983-43DE-ABBC-C0BD32E43F4C}" dt="2022-11-02T16:26:23.376" v="321" actId="1076"/>
          <ac:picMkLst>
            <pc:docMk/>
            <pc:sldMk cId="4036884480" sldId="319"/>
            <ac:picMk id="16" creationId="{00000000-0000-0000-0000-000000000000}"/>
          </ac:picMkLst>
        </pc:picChg>
        <pc:picChg chg="mod">
          <ac:chgData name="Vyas, Nina (DLSLtd,RAL,LSCI)" userId="bb4a1b4e-4869-4739-a071-4f13c4d4be06" providerId="ADAL" clId="{688B6DAA-3983-43DE-ABBC-C0BD32E43F4C}" dt="2022-11-02T16:26:23.376" v="321" actId="1076"/>
          <ac:picMkLst>
            <pc:docMk/>
            <pc:sldMk cId="4036884480" sldId="319"/>
            <ac:picMk id="21" creationId="{00000000-0000-0000-0000-000000000000}"/>
          </ac:picMkLst>
        </pc:picChg>
        <pc:picChg chg="mod">
          <ac:chgData name="Vyas, Nina (DLSLtd,RAL,LSCI)" userId="bb4a1b4e-4869-4739-a071-4f13c4d4be06" providerId="ADAL" clId="{688B6DAA-3983-43DE-ABBC-C0BD32E43F4C}" dt="2022-11-02T16:26:23.376" v="321" actId="1076"/>
          <ac:picMkLst>
            <pc:docMk/>
            <pc:sldMk cId="4036884480" sldId="319"/>
            <ac:picMk id="10243" creationId="{00000000-0000-0000-0000-000000000000}"/>
          </ac:picMkLst>
        </pc:picChg>
      </pc:sldChg>
      <pc:sldChg chg="modSp add">
        <pc:chgData name="Vyas, Nina (DLSLtd,RAL,LSCI)" userId="bb4a1b4e-4869-4739-a071-4f13c4d4be06" providerId="ADAL" clId="{688B6DAA-3983-43DE-ABBC-C0BD32E43F4C}" dt="2022-11-02T16:26:31.257" v="323" actId="1076"/>
        <pc:sldMkLst>
          <pc:docMk/>
          <pc:sldMk cId="875929470" sldId="321"/>
        </pc:sldMkLst>
        <pc:spChg chg="mod">
          <ac:chgData name="Vyas, Nina (DLSLtd,RAL,LSCI)" userId="bb4a1b4e-4869-4739-a071-4f13c4d4be06" providerId="ADAL" clId="{688B6DAA-3983-43DE-ABBC-C0BD32E43F4C}" dt="2022-11-02T16:26:31.257" v="323" actId="1076"/>
          <ac:spMkLst>
            <pc:docMk/>
            <pc:sldMk cId="875929470" sldId="321"/>
            <ac:spMk id="17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26:31.257" v="323" actId="1076"/>
          <ac:spMkLst>
            <pc:docMk/>
            <pc:sldMk cId="875929470" sldId="321"/>
            <ac:spMk id="18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26:31.257" v="323" actId="1076"/>
          <ac:spMkLst>
            <pc:docMk/>
            <pc:sldMk cId="875929470" sldId="321"/>
            <ac:spMk id="19" creationId="{00000000-0000-0000-0000-000000000000}"/>
          </ac:spMkLst>
        </pc:spChg>
        <pc:spChg chg="mod">
          <ac:chgData name="Vyas, Nina (DLSLtd,RAL,LSCI)" userId="bb4a1b4e-4869-4739-a071-4f13c4d4be06" providerId="ADAL" clId="{688B6DAA-3983-43DE-ABBC-C0BD32E43F4C}" dt="2022-11-02T16:26:31.257" v="323" actId="1076"/>
          <ac:spMkLst>
            <pc:docMk/>
            <pc:sldMk cId="875929470" sldId="321"/>
            <ac:spMk id="20" creationId="{00000000-0000-0000-0000-000000000000}"/>
          </ac:spMkLst>
        </pc:spChg>
        <pc:grpChg chg="mod">
          <ac:chgData name="Vyas, Nina (DLSLtd,RAL,LSCI)" userId="bb4a1b4e-4869-4739-a071-4f13c4d4be06" providerId="ADAL" clId="{688B6DAA-3983-43DE-ABBC-C0BD32E43F4C}" dt="2022-11-02T16:26:31.257" v="323" actId="1076"/>
          <ac:grpSpMkLst>
            <pc:docMk/>
            <pc:sldMk cId="875929470" sldId="321"/>
            <ac:grpSpMk id="7" creationId="{00000000-0000-0000-0000-000000000000}"/>
          </ac:grpSpMkLst>
        </pc:grpChg>
        <pc:grpChg chg="mod">
          <ac:chgData name="Vyas, Nina (DLSLtd,RAL,LSCI)" userId="bb4a1b4e-4869-4739-a071-4f13c4d4be06" providerId="ADAL" clId="{688B6DAA-3983-43DE-ABBC-C0BD32E43F4C}" dt="2022-11-02T16:26:31.257" v="323" actId="1076"/>
          <ac:grpSpMkLst>
            <pc:docMk/>
            <pc:sldMk cId="875929470" sldId="321"/>
            <ac:grpSpMk id="8" creationId="{00000000-0000-0000-0000-000000000000}"/>
          </ac:grpSpMkLst>
        </pc:grpChg>
        <pc:grpChg chg="mod">
          <ac:chgData name="Vyas, Nina (DLSLtd,RAL,LSCI)" userId="bb4a1b4e-4869-4739-a071-4f13c4d4be06" providerId="ADAL" clId="{688B6DAA-3983-43DE-ABBC-C0BD32E43F4C}" dt="2022-11-02T16:26:31.257" v="323" actId="1076"/>
          <ac:grpSpMkLst>
            <pc:docMk/>
            <pc:sldMk cId="875929470" sldId="321"/>
            <ac:grpSpMk id="10" creationId="{00000000-0000-0000-0000-000000000000}"/>
          </ac:grpSpMkLst>
        </pc:grpChg>
        <pc:grpChg chg="mod">
          <ac:chgData name="Vyas, Nina (DLSLtd,RAL,LSCI)" userId="bb4a1b4e-4869-4739-a071-4f13c4d4be06" providerId="ADAL" clId="{688B6DAA-3983-43DE-ABBC-C0BD32E43F4C}" dt="2022-11-02T16:26:31.257" v="323" actId="1076"/>
          <ac:grpSpMkLst>
            <pc:docMk/>
            <pc:sldMk cId="875929470" sldId="321"/>
            <ac:grpSpMk id="11" creationId="{00000000-0000-0000-0000-000000000000}"/>
          </ac:grpSpMkLst>
        </pc:grpChg>
        <pc:picChg chg="mod">
          <ac:chgData name="Vyas, Nina (DLSLtd,RAL,LSCI)" userId="bb4a1b4e-4869-4739-a071-4f13c4d4be06" providerId="ADAL" clId="{688B6DAA-3983-43DE-ABBC-C0BD32E43F4C}" dt="2022-11-02T16:26:31.257" v="323" actId="1076"/>
          <ac:picMkLst>
            <pc:docMk/>
            <pc:sldMk cId="875929470" sldId="321"/>
            <ac:picMk id="15" creationId="{00000000-0000-0000-0000-000000000000}"/>
          </ac:picMkLst>
        </pc:picChg>
        <pc:picChg chg="mod">
          <ac:chgData name="Vyas, Nina (DLSLtd,RAL,LSCI)" userId="bb4a1b4e-4869-4739-a071-4f13c4d4be06" providerId="ADAL" clId="{688B6DAA-3983-43DE-ABBC-C0BD32E43F4C}" dt="2022-11-02T16:26:31.257" v="323" actId="1076"/>
          <ac:picMkLst>
            <pc:docMk/>
            <pc:sldMk cId="875929470" sldId="321"/>
            <ac:picMk id="16" creationId="{00000000-0000-0000-0000-000000000000}"/>
          </ac:picMkLst>
        </pc:picChg>
        <pc:picChg chg="mod">
          <ac:chgData name="Vyas, Nina (DLSLtd,RAL,LSCI)" userId="bb4a1b4e-4869-4739-a071-4f13c4d4be06" providerId="ADAL" clId="{688B6DAA-3983-43DE-ABBC-C0BD32E43F4C}" dt="2022-11-02T16:26:31.257" v="323" actId="1076"/>
          <ac:picMkLst>
            <pc:docMk/>
            <pc:sldMk cId="875929470" sldId="321"/>
            <ac:picMk id="21" creationId="{00000000-0000-0000-0000-000000000000}"/>
          </ac:picMkLst>
        </pc:picChg>
        <pc:picChg chg="mod">
          <ac:chgData name="Vyas, Nina (DLSLtd,RAL,LSCI)" userId="bb4a1b4e-4869-4739-a071-4f13c4d4be06" providerId="ADAL" clId="{688B6DAA-3983-43DE-ABBC-C0BD32E43F4C}" dt="2022-11-02T16:26:31.257" v="323" actId="1076"/>
          <ac:picMkLst>
            <pc:docMk/>
            <pc:sldMk cId="875929470" sldId="321"/>
            <ac:picMk id="10243" creationId="{00000000-0000-0000-0000-000000000000}"/>
          </ac:picMkLst>
        </pc:picChg>
      </pc:sldChg>
      <pc:sldChg chg="addSp delSp modSp new mod ord">
        <pc:chgData name="Vyas, Nina (DLSLtd,RAL,LSCI)" userId="bb4a1b4e-4869-4739-a071-4f13c4d4be06" providerId="ADAL" clId="{688B6DAA-3983-43DE-ABBC-C0BD32E43F4C}" dt="2022-11-02T16:33:13.971" v="1106" actId="1076"/>
        <pc:sldMkLst>
          <pc:docMk/>
          <pc:sldMk cId="2590850137" sldId="322"/>
        </pc:sldMkLst>
        <pc:spChg chg="add mod">
          <ac:chgData name="Vyas, Nina (DLSLtd,RAL,LSCI)" userId="bb4a1b4e-4869-4739-a071-4f13c4d4be06" providerId="ADAL" clId="{688B6DAA-3983-43DE-ABBC-C0BD32E43F4C}" dt="2022-11-02T16:25:46.497" v="317" actId="20577"/>
          <ac:spMkLst>
            <pc:docMk/>
            <pc:sldMk cId="2590850137" sldId="322"/>
            <ac:spMk id="7" creationId="{F7B6995A-4710-BD5B-6545-9082C4FF4DF6}"/>
          </ac:spMkLst>
        </pc:spChg>
        <pc:spChg chg="add del mod">
          <ac:chgData name="Vyas, Nina (DLSLtd,RAL,LSCI)" userId="bb4a1b4e-4869-4739-a071-4f13c4d4be06" providerId="ADAL" clId="{688B6DAA-3983-43DE-ABBC-C0BD32E43F4C}" dt="2022-11-02T16:28:24.168" v="471" actId="21"/>
          <ac:spMkLst>
            <pc:docMk/>
            <pc:sldMk cId="2590850137" sldId="322"/>
            <ac:spMk id="8" creationId="{091AA6B2-6824-CD82-8CB0-2F8103ED7693}"/>
          </ac:spMkLst>
        </pc:spChg>
        <pc:spChg chg="add del mod">
          <ac:chgData name="Vyas, Nina (DLSLtd,RAL,LSCI)" userId="bb4a1b4e-4869-4739-a071-4f13c4d4be06" providerId="ADAL" clId="{688B6DAA-3983-43DE-ABBC-C0BD32E43F4C}" dt="2022-11-02T16:28:20.006" v="470" actId="21"/>
          <ac:spMkLst>
            <pc:docMk/>
            <pc:sldMk cId="2590850137" sldId="322"/>
            <ac:spMk id="12" creationId="{A6067EAB-AE96-8724-49AE-C4BA32FFC59F}"/>
          </ac:spMkLst>
        </pc:spChg>
        <pc:spChg chg="add del mod">
          <ac:chgData name="Vyas, Nina (DLSLtd,RAL,LSCI)" userId="bb4a1b4e-4869-4739-a071-4f13c4d4be06" providerId="ADAL" clId="{688B6DAA-3983-43DE-ABBC-C0BD32E43F4C}" dt="2022-11-02T16:33:05.469" v="1104" actId="478"/>
          <ac:spMkLst>
            <pc:docMk/>
            <pc:sldMk cId="2590850137" sldId="322"/>
            <ac:spMk id="13" creationId="{A6FF2404-FF90-241E-C2E2-54E4588717F1}"/>
          </ac:spMkLst>
        </pc:spChg>
        <pc:spChg chg="add mod">
          <ac:chgData name="Vyas, Nina (DLSLtd,RAL,LSCI)" userId="bb4a1b4e-4869-4739-a071-4f13c4d4be06" providerId="ADAL" clId="{688B6DAA-3983-43DE-ABBC-C0BD32E43F4C}" dt="2022-11-02T16:33:03.827" v="1103" actId="1076"/>
          <ac:spMkLst>
            <pc:docMk/>
            <pc:sldMk cId="2590850137" sldId="322"/>
            <ac:spMk id="14" creationId="{4C6ED4A5-E1D9-B623-6F0E-FA24188F236E}"/>
          </ac:spMkLst>
        </pc:spChg>
        <pc:picChg chg="add mod">
          <ac:chgData name="Vyas, Nina (DLSLtd,RAL,LSCI)" userId="bb4a1b4e-4869-4739-a071-4f13c4d4be06" providerId="ADAL" clId="{688B6DAA-3983-43DE-ABBC-C0BD32E43F4C}" dt="2022-11-02T16:23:37.326" v="178" actId="14100"/>
          <ac:picMkLst>
            <pc:docMk/>
            <pc:sldMk cId="2590850137" sldId="322"/>
            <ac:picMk id="6" creationId="{7EDEB709-D9E8-8E24-2C5F-6AAA42798CF1}"/>
          </ac:picMkLst>
        </pc:picChg>
        <pc:cxnChg chg="add mod">
          <ac:chgData name="Vyas, Nina (DLSLtd,RAL,LSCI)" userId="bb4a1b4e-4869-4739-a071-4f13c4d4be06" providerId="ADAL" clId="{688B6DAA-3983-43DE-ABBC-C0BD32E43F4C}" dt="2022-11-02T16:27:28.113" v="446" actId="208"/>
          <ac:cxnSpMkLst>
            <pc:docMk/>
            <pc:sldMk cId="2590850137" sldId="322"/>
            <ac:cxnSpMk id="10" creationId="{7F11C822-DE00-A988-E60F-190673260EF5}"/>
          </ac:cxnSpMkLst>
        </pc:cxnChg>
        <pc:cxnChg chg="add mod">
          <ac:chgData name="Vyas, Nina (DLSLtd,RAL,LSCI)" userId="bb4a1b4e-4869-4739-a071-4f13c4d4be06" providerId="ADAL" clId="{688B6DAA-3983-43DE-ABBC-C0BD32E43F4C}" dt="2022-11-02T16:27:34.367" v="448" actId="1076"/>
          <ac:cxnSpMkLst>
            <pc:docMk/>
            <pc:sldMk cId="2590850137" sldId="322"/>
            <ac:cxnSpMk id="11" creationId="{F8EDDD18-5AFE-9437-C7C2-6188D2C53AD9}"/>
          </ac:cxnSpMkLst>
        </pc:cxnChg>
        <pc:cxnChg chg="add mod">
          <ac:chgData name="Vyas, Nina (DLSLtd,RAL,LSCI)" userId="bb4a1b4e-4869-4739-a071-4f13c4d4be06" providerId="ADAL" clId="{688B6DAA-3983-43DE-ABBC-C0BD32E43F4C}" dt="2022-11-02T16:33:13.971" v="1106" actId="1076"/>
          <ac:cxnSpMkLst>
            <pc:docMk/>
            <pc:sldMk cId="2590850137" sldId="322"/>
            <ac:cxnSpMk id="15" creationId="{0C323BEF-3182-26DF-F12A-3CC1F6F297C1}"/>
          </ac:cxnSpMkLst>
        </pc:cxnChg>
      </pc:sldChg>
      <pc:sldChg chg="addSp modSp new mod ord">
        <pc:chgData name="Vyas, Nina (DLSLtd,RAL,LSCI)" userId="bb4a1b4e-4869-4739-a071-4f13c4d4be06" providerId="ADAL" clId="{688B6DAA-3983-43DE-ABBC-C0BD32E43F4C}" dt="2022-11-02T16:31:53.123" v="826" actId="20577"/>
        <pc:sldMkLst>
          <pc:docMk/>
          <pc:sldMk cId="332987605" sldId="323"/>
        </pc:sldMkLst>
        <pc:spChg chg="add mod">
          <ac:chgData name="Vyas, Nina (DLSLtd,RAL,LSCI)" userId="bb4a1b4e-4869-4739-a071-4f13c4d4be06" providerId="ADAL" clId="{688B6DAA-3983-43DE-ABBC-C0BD32E43F4C}" dt="2022-11-02T16:31:53.123" v="826" actId="20577"/>
          <ac:spMkLst>
            <pc:docMk/>
            <pc:sldMk cId="332987605" sldId="323"/>
            <ac:spMk id="7" creationId="{FD9974A0-E308-79CD-9BC1-FF6E8E724643}"/>
          </ac:spMkLst>
        </pc:spChg>
        <pc:spChg chg="add mod">
          <ac:chgData name="Vyas, Nina (DLSLtd,RAL,LSCI)" userId="bb4a1b4e-4869-4739-a071-4f13c4d4be06" providerId="ADAL" clId="{688B6DAA-3983-43DE-ABBC-C0BD32E43F4C}" dt="2022-11-02T16:28:50.762" v="516" actId="20577"/>
          <ac:spMkLst>
            <pc:docMk/>
            <pc:sldMk cId="332987605" sldId="323"/>
            <ac:spMk id="8" creationId="{B7AD83B3-873E-1536-A4FB-7BF67CC52DA0}"/>
          </ac:spMkLst>
        </pc:spChg>
        <pc:spChg chg="add mod">
          <ac:chgData name="Vyas, Nina (DLSLtd,RAL,LSCI)" userId="bb4a1b4e-4869-4739-a071-4f13c4d4be06" providerId="ADAL" clId="{688B6DAA-3983-43DE-ABBC-C0BD32E43F4C}" dt="2022-11-02T16:31:37.112" v="814" actId="20577"/>
          <ac:spMkLst>
            <pc:docMk/>
            <pc:sldMk cId="332987605" sldId="323"/>
            <ac:spMk id="10" creationId="{DBDDC713-F0C5-1B09-961E-4891BBADD906}"/>
          </ac:spMkLst>
        </pc:spChg>
        <pc:picChg chg="add mod">
          <ac:chgData name="Vyas, Nina (DLSLtd,RAL,LSCI)" userId="bb4a1b4e-4869-4739-a071-4f13c4d4be06" providerId="ADAL" clId="{688B6DAA-3983-43DE-ABBC-C0BD32E43F4C}" dt="2022-11-02T16:31:09.466" v="732" actId="1076"/>
          <ac:picMkLst>
            <pc:docMk/>
            <pc:sldMk cId="332987605" sldId="323"/>
            <ac:picMk id="6" creationId="{CCF72B51-3305-B0F1-3469-CD2A5C75F57C}"/>
          </ac:picMkLst>
        </pc:picChg>
        <pc:cxnChg chg="add mod">
          <ac:chgData name="Vyas, Nina (DLSLtd,RAL,LSCI)" userId="bb4a1b4e-4869-4739-a071-4f13c4d4be06" providerId="ADAL" clId="{688B6DAA-3983-43DE-ABBC-C0BD32E43F4C}" dt="2022-11-02T16:29:18.519" v="520" actId="1076"/>
          <ac:cxnSpMkLst>
            <pc:docMk/>
            <pc:sldMk cId="332987605" sldId="323"/>
            <ac:cxnSpMk id="9" creationId="{14EC7AE7-866B-6BF0-50AE-A070093992AB}"/>
          </ac:cxnSpMkLst>
        </pc:cxnChg>
        <pc:cxnChg chg="add mod">
          <ac:chgData name="Vyas, Nina (DLSLtd,RAL,LSCI)" userId="bb4a1b4e-4869-4739-a071-4f13c4d4be06" providerId="ADAL" clId="{688B6DAA-3983-43DE-ABBC-C0BD32E43F4C}" dt="2022-11-02T16:31:14.198" v="734" actId="14100"/>
          <ac:cxnSpMkLst>
            <pc:docMk/>
            <pc:sldMk cId="332987605" sldId="323"/>
            <ac:cxnSpMk id="11" creationId="{83DC688E-F9D6-E459-1AA5-008F6E63E8C3}"/>
          </ac:cxnSpMkLst>
        </pc:cxnChg>
      </pc:sldChg>
    </pc:docChg>
  </pc:docChgLst>
  <pc:docChgLst>
    <pc:chgData name="Jadhav, Archana (DLSLtd,RAL,LSCI)" userId="edbde029-f290-405d-b189-4ecb5bd42ab1" providerId="ADAL" clId="{D957244D-29E4-4C37-8863-B60016E66780}"/>
    <pc:docChg chg="modSld sldOrd">
      <pc:chgData name="Jadhav, Archana (DLSLtd,RAL,LSCI)" userId="edbde029-f290-405d-b189-4ecb5bd42ab1" providerId="ADAL" clId="{D957244D-29E4-4C37-8863-B60016E66780}" dt="2022-10-31T16:58:13.301" v="1"/>
      <pc:docMkLst>
        <pc:docMk/>
      </pc:docMkLst>
      <pc:sldChg chg="ord">
        <pc:chgData name="Jadhav, Archana (DLSLtd,RAL,LSCI)" userId="edbde029-f290-405d-b189-4ecb5bd42ab1" providerId="ADAL" clId="{D957244D-29E4-4C37-8863-B60016E66780}" dt="2022-10-31T16:58:13.301" v="1"/>
        <pc:sldMkLst>
          <pc:docMk/>
          <pc:sldMk cId="3271227255" sldId="286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890665" cy="498394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l">
              <a:defRPr sz="1200"/>
            </a:lvl1pPr>
          </a:lstStyle>
          <a:p>
            <a:r>
              <a:rPr lang="en-GB"/>
              <a:t>B24 Software workshop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7" y="3"/>
            <a:ext cx="2890665" cy="498394"/>
          </a:xfrm>
          <a:prstGeom prst="rect">
            <a:avLst/>
          </a:prstGeom>
        </p:spPr>
        <p:txBody>
          <a:bodyPr vert="horz" lIns="90722" tIns="45360" rIns="90722" bIns="45360" rtlCol="0"/>
          <a:lstStyle>
            <a:lvl1pPr algn="r">
              <a:defRPr sz="1200"/>
            </a:lvl1pPr>
          </a:lstStyle>
          <a:p>
            <a:fld id="{4897BBE4-2A7F-4FB6-8EFB-6A53C546E471}" type="datetimeFigureOut">
              <a:rPr lang="en-GB" smtClean="0"/>
              <a:t>02/11/2022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245"/>
            <a:ext cx="2890665" cy="498394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7" y="9428245"/>
            <a:ext cx="2890665" cy="498394"/>
          </a:xfrm>
          <a:prstGeom prst="rect">
            <a:avLst/>
          </a:prstGeom>
        </p:spPr>
        <p:txBody>
          <a:bodyPr vert="horz" lIns="90722" tIns="45360" rIns="90722" bIns="45360" rtlCol="0" anchor="b"/>
          <a:lstStyle>
            <a:lvl1pPr algn="r">
              <a:defRPr sz="1200"/>
            </a:lvl1pPr>
          </a:lstStyle>
          <a:p>
            <a:fld id="{E8206202-21B0-4EB0-8F7D-0FA7B4F8B9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83300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4"/>
            <a:ext cx="2889579" cy="49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2" tIns="45360" rIns="90722" bIns="4536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B24 Software workshop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974" y="4"/>
            <a:ext cx="2889579" cy="49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2" tIns="45360" rIns="90722" bIns="4536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065" y="4714418"/>
            <a:ext cx="5334963" cy="446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2" tIns="45360" rIns="90722" bIns="453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834"/>
            <a:ext cx="2889579" cy="49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2" tIns="45360" rIns="90722" bIns="4536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974" y="9428834"/>
            <a:ext cx="2889579" cy="49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22" tIns="45360" rIns="90722" bIns="4536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93869E1-3103-44B5-8E3A-710200B6E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20428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/>
              <a:t>I’m going to talk to you about the </a:t>
            </a:r>
            <a:r>
              <a:rPr lang="en-GB" baseline="0"/>
              <a:t>Diamond </a:t>
            </a:r>
            <a:r>
              <a:rPr lang="en-GB" baseline="0" err="1"/>
              <a:t>cryo</a:t>
            </a:r>
            <a:r>
              <a:rPr lang="en-GB" baseline="0"/>
              <a:t> X ray tomography </a:t>
            </a:r>
            <a:r>
              <a:rPr lang="en-GB" baseline="0" err="1"/>
              <a:t>beamline</a:t>
            </a:r>
            <a:r>
              <a:rPr lang="en-GB" baseline="0"/>
              <a:t>, the technique itself and its applications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3869E1-3103-44B5-8E3A-710200B6E96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B24 Software workshop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7D55E-F6E1-4702-A07E-269BE3348E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91B7C-888F-4699-8A2C-A1A86675F8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609600"/>
            <a:ext cx="2051050" cy="5267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609600"/>
            <a:ext cx="6003925" cy="5267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535D2-599C-45EB-BB48-4599E6E881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DEFC5-05F8-48DF-8F4C-E8599A5045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F28D6-4B22-431F-834A-5DADC4770E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981200"/>
            <a:ext cx="4027487" cy="389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27488" cy="389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57EDE-11BF-4BA5-9B89-8963E5DBEB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610B7-7AE3-40BF-8F0C-FD5139EE8A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2DDAC-EB19-43C2-A05B-8A14258E2A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49F7F-6556-48A8-8ADF-98AB81C1BE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D809C-8951-4EDE-B223-EFF8747CAE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43FE2-2053-4E9B-BC04-E2F645444E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Clip" r:id="rId14" imgW="13495238" imgH="10123810" progId="">
                  <p:embed/>
                </p:oleObj>
              </mc:Choice>
              <mc:Fallback>
                <p:oleObj name="Clip" r:id="rId14" imgW="13495238" imgH="10123810" progId="">
                  <p:embed/>
                  <p:pic>
                    <p:nvPicPr>
                      <p:cNvPr id="102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609600"/>
            <a:ext cx="8207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81200"/>
            <a:ext cx="82073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381750"/>
            <a:ext cx="1905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4092ED26-F497-43F9-ABF1-CB80E328F2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850" y="331788"/>
            <a:ext cx="84967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B24 Software workshop</a:t>
            </a:r>
          </a:p>
          <a:p>
            <a:endParaRPr lang="en-GB" sz="1800"/>
          </a:p>
          <a:p>
            <a:r>
              <a:rPr lang="en-GB" sz="1800"/>
              <a:t>Diamond Light Source Ltd</a:t>
            </a:r>
          </a:p>
          <a:p>
            <a:endParaRPr lang="en-GB" sz="800"/>
          </a:p>
          <a:p>
            <a:r>
              <a:rPr lang="en-GB" sz="1200"/>
              <a:t>Harwell, July 13</a:t>
            </a:r>
            <a:r>
              <a:rPr lang="en-GB" sz="1200" baseline="30000"/>
              <a:t>th</a:t>
            </a:r>
            <a:r>
              <a:rPr lang="en-GB" sz="1200"/>
              <a:t> 2018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370" y="2996940"/>
            <a:ext cx="9144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>
                <a:latin typeface="+mj-lt"/>
                <a:cs typeface="Complex" pitchFamily="2" charset="0"/>
              </a:rPr>
              <a:t>Raw data (tilt series) to tomograms with IMOD</a:t>
            </a:r>
            <a:endParaRPr lang="en-GB" sz="2000">
              <a:latin typeface="+mj-lt"/>
              <a:cs typeface="Complex" pitchFamily="2" charset="0"/>
            </a:endParaRPr>
          </a:p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ransition advTm="40672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2984" y="905057"/>
            <a:ext cx="4495800" cy="3895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067" y="2060810"/>
            <a:ext cx="133333" cy="342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60" y="977354"/>
            <a:ext cx="3862076" cy="417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868431" y="3828308"/>
            <a:ext cx="133333" cy="3428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05002" y="4188358"/>
            <a:ext cx="133333" cy="3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8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506913" y="1556740"/>
            <a:ext cx="4637087" cy="3895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90" y="4042289"/>
            <a:ext cx="4104570" cy="1763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460" y="1268700"/>
            <a:ext cx="4871895" cy="252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38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943100" y="1916790"/>
            <a:ext cx="6121400" cy="317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30" y="1411381"/>
            <a:ext cx="4729442" cy="39805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1161"/>
            <a:ext cx="19431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607735" y="2737948"/>
            <a:ext cx="237977" cy="6119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20752" y="5434024"/>
            <a:ext cx="7471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Use the middle mouse button to insert missing points</a:t>
            </a:r>
          </a:p>
        </p:txBody>
      </p:sp>
    </p:spTree>
    <p:extLst>
      <p:ext uri="{BB962C8B-B14F-4D97-AF65-F5344CB8AC3E}">
        <p14:creationId xmlns:p14="http://schemas.microsoft.com/office/powerpoint/2010/main" val="1434018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95420" y="825245"/>
            <a:ext cx="4464050" cy="46323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60" y="826825"/>
            <a:ext cx="4215794" cy="454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670695" y="1360342"/>
            <a:ext cx="237977" cy="6119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847273" y="1527611"/>
            <a:ext cx="237977" cy="61194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291472" y="2089858"/>
            <a:ext cx="237977" cy="611942"/>
          </a:xfrm>
          <a:prstGeom prst="rect">
            <a:avLst/>
          </a:prstGeom>
        </p:spPr>
      </p:pic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3402047" y="2146739"/>
            <a:ext cx="2952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3963492" y="2588513"/>
            <a:ext cx="2952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3106772" y="1527267"/>
            <a:ext cx="2952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7272233" y="1684492"/>
            <a:ext cx="2952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757081" y="2238864"/>
            <a:ext cx="2952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800">
                <a:cs typeface="Arial" pitchFamily="34" charset="0"/>
              </a:rPr>
              <a:t>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977087" y="2089858"/>
            <a:ext cx="237977" cy="61194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538532" y="2453992"/>
            <a:ext cx="237977" cy="611942"/>
          </a:xfrm>
          <a:prstGeom prst="rect">
            <a:avLst/>
          </a:prstGeom>
        </p:spPr>
      </p:pic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6512652" y="4293120"/>
            <a:ext cx="2952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8274915" y="4309319"/>
            <a:ext cx="2952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800">
                <a:cs typeface="Arial" pitchFamily="34" charset="0"/>
              </a:rPr>
              <a:t>7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177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68313" y="1844780"/>
            <a:ext cx="5394325" cy="3895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237" y="2348850"/>
            <a:ext cx="6124959" cy="20875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3271227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1751013"/>
            <a:ext cx="5819775" cy="3895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045" y="1751528"/>
            <a:ext cx="6121910" cy="2382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772770"/>
            <a:ext cx="6121910" cy="39302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767122" y="3220070"/>
            <a:ext cx="237977" cy="6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5324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494" t="25096" r="25198" b="24684"/>
          <a:stretch/>
        </p:blipFill>
        <p:spPr>
          <a:xfrm>
            <a:off x="395419" y="980660"/>
            <a:ext cx="3330789" cy="2592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510" y="3711736"/>
            <a:ext cx="3764287" cy="2480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91850" y="3735154"/>
            <a:ext cx="5040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-Move point residual or place by eye (right mouse click).</a:t>
            </a:r>
          </a:p>
          <a:p>
            <a:r>
              <a:rPr lang="en-GB"/>
              <a:t>-Then go to next big residual until no more residuals.</a:t>
            </a:r>
          </a:p>
          <a:p>
            <a:r>
              <a:rPr lang="en-GB"/>
              <a:t>-Next save and run </a:t>
            </a:r>
            <a:r>
              <a:rPr lang="en-GB" err="1"/>
              <a:t>tiltalign</a:t>
            </a:r>
            <a:r>
              <a:rPr lang="en-GB"/>
              <a:t> and fix new residuals.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5" t="29554" r="18605" b="27044"/>
          <a:stretch/>
        </p:blipFill>
        <p:spPr bwMode="auto">
          <a:xfrm>
            <a:off x="4027757" y="980660"/>
            <a:ext cx="3024420" cy="251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448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10" y="971953"/>
            <a:ext cx="5075465" cy="52653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476" y="5445280"/>
            <a:ext cx="993494" cy="323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18877710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520" y="856019"/>
            <a:ext cx="6124959" cy="51459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2030609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0411" y="548600"/>
            <a:ext cx="4131135" cy="55610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88030" y="2780910"/>
            <a:ext cx="28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907" y="3175218"/>
            <a:ext cx="28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631243" y="1801818"/>
            <a:ext cx="237977" cy="6119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10892" y="2355950"/>
            <a:ext cx="237977" cy="6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4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728" y="3573020"/>
            <a:ext cx="849674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/>
          </a:p>
          <a:p>
            <a:r>
              <a:rPr lang="en-GB" sz="1100"/>
              <a:t>Navigate into your directory (/</a:t>
            </a:r>
            <a:r>
              <a:rPr lang="en-GB" sz="1100" err="1"/>
              <a:t>dls</a:t>
            </a:r>
            <a:r>
              <a:rPr lang="en-GB" sz="1100"/>
              <a:t>/</a:t>
            </a:r>
            <a:r>
              <a:rPr lang="en-GB" sz="1100" err="1"/>
              <a:t>tmp</a:t>
            </a:r>
            <a:r>
              <a:rPr lang="en-GB" sz="1100"/>
              <a:t>/B24_workshopJun2018/user……/Data)</a:t>
            </a:r>
          </a:p>
          <a:p>
            <a:endParaRPr lang="en-GB" sz="1100"/>
          </a:p>
          <a:p>
            <a:r>
              <a:rPr lang="en-GB" sz="1100"/>
              <a:t>and copy the test_data_1.tiff into your Data folder :</a:t>
            </a:r>
          </a:p>
          <a:p>
            <a:r>
              <a:rPr lang="en-GB" sz="1100"/>
              <a:t> </a:t>
            </a:r>
          </a:p>
          <a:p>
            <a:r>
              <a:rPr lang="en-GB" sz="1100" err="1"/>
              <a:t>cp</a:t>
            </a:r>
            <a:r>
              <a:rPr lang="en-GB" sz="1100"/>
              <a:t> /</a:t>
            </a:r>
            <a:r>
              <a:rPr lang="en-GB" sz="1100" err="1"/>
              <a:t>dls</a:t>
            </a:r>
            <a:r>
              <a:rPr lang="en-GB" sz="1100"/>
              <a:t>/</a:t>
            </a:r>
            <a:r>
              <a:rPr lang="en-GB" sz="1100" err="1"/>
              <a:t>tmp</a:t>
            </a:r>
            <a:r>
              <a:rPr lang="en-GB" sz="1100"/>
              <a:t>/B24_workshopJun2018/</a:t>
            </a:r>
            <a:r>
              <a:rPr lang="en-GB" sz="1100" err="1"/>
              <a:t>Test_data</a:t>
            </a:r>
            <a:r>
              <a:rPr lang="en-GB" sz="1100"/>
              <a:t>/test_data_1.tiff test_data1.tiff</a:t>
            </a:r>
          </a:p>
          <a:p>
            <a:endParaRPr lang="en-GB" sz="1100"/>
          </a:p>
          <a:p>
            <a:r>
              <a:rPr lang="en-GB" sz="1100"/>
              <a:t>Next generating an </a:t>
            </a:r>
            <a:r>
              <a:rPr lang="en-GB" sz="1100" err="1"/>
              <a:t>st</a:t>
            </a:r>
            <a:r>
              <a:rPr lang="en-GB" sz="1100"/>
              <a:t> file from the tiff stack:</a:t>
            </a:r>
          </a:p>
          <a:p>
            <a:endParaRPr lang="en-GB" sz="1100"/>
          </a:p>
          <a:p>
            <a:r>
              <a:rPr lang="en-GB" sz="1100"/>
              <a:t>% module load </a:t>
            </a:r>
            <a:r>
              <a:rPr lang="en-GB" sz="1100" err="1"/>
              <a:t>imod</a:t>
            </a:r>
            <a:r>
              <a:rPr lang="en-GB" sz="1100"/>
              <a:t>/4.9</a:t>
            </a:r>
          </a:p>
          <a:p>
            <a:r>
              <a:rPr lang="en-GB" sz="1100"/>
              <a:t>% tif2mrc test_data1.tiff test_data1.st</a:t>
            </a:r>
          </a:p>
          <a:p>
            <a:endParaRPr lang="en-GB" sz="1100"/>
          </a:p>
          <a:p>
            <a:r>
              <a:rPr lang="en-GB" sz="1100"/>
              <a:t>Starting </a:t>
            </a:r>
            <a:r>
              <a:rPr lang="en-GB" sz="1100" err="1"/>
              <a:t>Imod</a:t>
            </a:r>
            <a:endParaRPr lang="en-GB" sz="1100"/>
          </a:p>
          <a:p>
            <a:endParaRPr lang="en-GB" sz="1100"/>
          </a:p>
          <a:p>
            <a:r>
              <a:rPr lang="en-GB" sz="1100"/>
              <a:t>% </a:t>
            </a:r>
            <a:r>
              <a:rPr lang="en-GB" sz="1100" err="1"/>
              <a:t>etomo</a:t>
            </a:r>
            <a:endParaRPr lang="en-GB" sz="1100"/>
          </a:p>
          <a:p>
            <a:endParaRPr lang="en-GB" sz="1400"/>
          </a:p>
          <a:p>
            <a:endParaRPr lang="en-GB" sz="14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" r="1250" b="41875"/>
          <a:stretch/>
        </p:blipFill>
        <p:spPr>
          <a:xfrm>
            <a:off x="312375" y="937354"/>
            <a:ext cx="6748771" cy="26482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23410" y="614502"/>
            <a:ext cx="6984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chemeClr val="tx1">
                    <a:lumMod val="85000"/>
                    <a:lumOff val="15000"/>
                  </a:schemeClr>
                </a:solidFill>
              </a:rPr>
              <a:t>http://bio3d.colorado.edu/imod/doc/tomoguide.html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389421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90" y="1245559"/>
            <a:ext cx="6121910" cy="3373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60" y="1412171"/>
            <a:ext cx="6121910" cy="30401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03560" y="5013220"/>
            <a:ext cx="7489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Flip data by going to </a:t>
            </a:r>
            <a:r>
              <a:rPr lang="en-GB" err="1"/>
              <a:t>Edit</a:t>
            </a:r>
            <a:r>
              <a:rPr lang="en-GB" err="1">
                <a:sym typeface="Wingdings" panose="05000000000000000000" pitchFamily="2" charset="2"/>
              </a:rPr>
              <a:t>imageflip</a:t>
            </a:r>
            <a:endParaRPr lang="en-GB">
              <a:sym typeface="Wingdings" panose="05000000000000000000" pitchFamily="2" charset="2"/>
            </a:endParaRPr>
          </a:p>
          <a:p>
            <a:r>
              <a:rPr lang="en-GB"/>
              <a:t>Reload the data by going to Edit&gt;Image&gt;Reload; then click apply</a:t>
            </a:r>
          </a:p>
        </p:txBody>
      </p:sp>
    </p:spTree>
    <p:extLst>
      <p:ext uri="{BB962C8B-B14F-4D97-AF65-F5344CB8AC3E}">
        <p14:creationId xmlns:p14="http://schemas.microsoft.com/office/powerpoint/2010/main" val="3239627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40" y="3165467"/>
            <a:ext cx="6121910" cy="2207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15770" y="3349467"/>
            <a:ext cx="6048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Place 6 contours total, each with 2 points. One at</a:t>
            </a:r>
          </a:p>
          <a:p>
            <a:r>
              <a:rPr lang="en-GB" sz="2000"/>
              <a:t>the beginning of the stack, one in the middle and</a:t>
            </a:r>
          </a:p>
          <a:p>
            <a:r>
              <a:rPr lang="en-GB" sz="2000"/>
              <a:t>one at the end.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Press s to save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20" y="764630"/>
            <a:ext cx="2186830" cy="24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50" y="744542"/>
            <a:ext cx="2232310" cy="2436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524" y="744542"/>
            <a:ext cx="2210371" cy="244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92030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12" y="540229"/>
            <a:ext cx="4718709" cy="56665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02746" y="3789050"/>
            <a:ext cx="288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02746" y="4581160"/>
            <a:ext cx="21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630" y="124789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1863011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80" y="1340710"/>
            <a:ext cx="5030817" cy="43926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10" y="400508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18938" y="400508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80676" y="2510392"/>
            <a:ext cx="237977" cy="6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59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EDEC32-B788-3E81-7A59-60452FF14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23F251-7031-3485-6623-FFFB02D60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1D904F-8039-5E4B-06C5-A33547C7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F72B51-3305-B0F1-3469-CD2A5C75F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3315" y="404580"/>
            <a:ext cx="3177815" cy="23471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9974A0-E308-79CD-9BC1-FF6E8E724643}"/>
              </a:ext>
            </a:extLst>
          </p:cNvPr>
          <p:cNvSpPr txBox="1"/>
          <p:nvPr/>
        </p:nvSpPr>
        <p:spPr>
          <a:xfrm>
            <a:off x="323410" y="332570"/>
            <a:ext cx="1618044" cy="2246769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Optional: </a:t>
            </a:r>
          </a:p>
          <a:p>
            <a:endParaRPr lang="en-GB" sz="1400"/>
          </a:p>
          <a:p>
            <a:r>
              <a:rPr lang="en-GB" sz="1400"/>
              <a:t>For faster reconstruction, enable parallel processing and choose the max number of CPUs your computer has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AD83B3-873E-1536-A4FB-7BF67CC52DA0}"/>
              </a:ext>
            </a:extLst>
          </p:cNvPr>
          <p:cNvSpPr txBox="1"/>
          <p:nvPr/>
        </p:nvSpPr>
        <p:spPr>
          <a:xfrm>
            <a:off x="2699740" y="434275"/>
            <a:ext cx="1618044" cy="523220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In IMOD go to options – settings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4EC7AE7-866B-6BF0-50AE-A070093992AB}"/>
              </a:ext>
            </a:extLst>
          </p:cNvPr>
          <p:cNvCxnSpPr/>
          <p:nvPr/>
        </p:nvCxnSpPr>
        <p:spPr bwMode="auto">
          <a:xfrm flipV="1">
            <a:off x="6444260" y="2148452"/>
            <a:ext cx="0" cy="21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BDDC713-F0C5-1B09-961E-4891BBADD906}"/>
              </a:ext>
            </a:extLst>
          </p:cNvPr>
          <p:cNvSpPr txBox="1"/>
          <p:nvPr/>
        </p:nvSpPr>
        <p:spPr>
          <a:xfrm>
            <a:off x="6947503" y="2751743"/>
            <a:ext cx="1618044" cy="2462213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How to find out the number of CPUs your computer has: Task manager – performance – CPU – cores – add this number here, then restart </a:t>
            </a:r>
            <a:r>
              <a:rPr lang="en-GB" sz="1400" err="1"/>
              <a:t>etomo</a:t>
            </a:r>
            <a:r>
              <a:rPr lang="en-GB" sz="1400"/>
              <a:t> (only need to do this once)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3DC688E-F9D6-E459-1AA5-008F6E63E8C3}"/>
              </a:ext>
            </a:extLst>
          </p:cNvPr>
          <p:cNvCxnSpPr>
            <a:cxnSpLocks/>
          </p:cNvCxnSpPr>
          <p:nvPr/>
        </p:nvCxnSpPr>
        <p:spPr bwMode="auto">
          <a:xfrm flipV="1">
            <a:off x="7308380" y="2364482"/>
            <a:ext cx="0" cy="4884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29876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D9F167-0C37-D797-99DD-F10751E3E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08753B-A72F-4115-5389-652900A85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52005-25C0-9567-5AAA-3D4C26836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DEB709-D9E8-8E24-2C5F-6AAA42798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710" y="0"/>
            <a:ext cx="4253567" cy="60213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B6995A-4710-BD5B-6545-9082C4FF4DF6}"/>
              </a:ext>
            </a:extLst>
          </p:cNvPr>
          <p:cNvSpPr txBox="1"/>
          <p:nvPr/>
        </p:nvSpPr>
        <p:spPr>
          <a:xfrm>
            <a:off x="6588280" y="692620"/>
            <a:ext cx="1618044" cy="1169551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If you want to do iterative reconstruction (SIRT) (recommended)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11C822-DE00-A988-E60F-190673260EF5}"/>
              </a:ext>
            </a:extLst>
          </p:cNvPr>
          <p:cNvCxnSpPr/>
          <p:nvPr/>
        </p:nvCxnSpPr>
        <p:spPr bwMode="auto">
          <a:xfrm flipV="1">
            <a:off x="4716020" y="1473862"/>
            <a:ext cx="0" cy="21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8EDDD18-5AFE-9437-C7C2-6188D2C53AD9}"/>
              </a:ext>
            </a:extLst>
          </p:cNvPr>
          <p:cNvCxnSpPr/>
          <p:nvPr/>
        </p:nvCxnSpPr>
        <p:spPr bwMode="auto">
          <a:xfrm flipV="1">
            <a:off x="4277638" y="1257832"/>
            <a:ext cx="0" cy="21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C6ED4A5-E1D9-B623-6F0E-FA24188F236E}"/>
              </a:ext>
            </a:extLst>
          </p:cNvPr>
          <p:cNvSpPr txBox="1"/>
          <p:nvPr/>
        </p:nvSpPr>
        <p:spPr>
          <a:xfrm>
            <a:off x="6574529" y="2204830"/>
            <a:ext cx="1618044" cy="2677656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Choose a low ‘Nice’ value if you don’t need to use your computer for other things while reconstruction happens, the lower the nice value, the more processing power is allocated to </a:t>
            </a:r>
            <a:r>
              <a:rPr lang="en-GB" sz="1400" err="1"/>
              <a:t>etomo</a:t>
            </a:r>
            <a:endParaRPr lang="en-GB" sz="140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C323BEF-3182-26DF-F12A-3CC1F6F297C1}"/>
              </a:ext>
            </a:extLst>
          </p:cNvPr>
          <p:cNvCxnSpPr/>
          <p:nvPr/>
        </p:nvCxnSpPr>
        <p:spPr bwMode="auto">
          <a:xfrm flipV="1">
            <a:off x="4427980" y="4221110"/>
            <a:ext cx="0" cy="21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90850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520" y="980027"/>
            <a:ext cx="6124959" cy="4897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30" y="479719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6020" y="479719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024333" y="2593928"/>
            <a:ext cx="237977" cy="61194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5F7ECB7-1056-4654-B92D-F41E5911B33B}"/>
              </a:ext>
            </a:extLst>
          </p:cNvPr>
          <p:cNvSpPr/>
          <p:nvPr/>
        </p:nvSpPr>
        <p:spPr bwMode="auto">
          <a:xfrm>
            <a:off x="3347830" y="4005080"/>
            <a:ext cx="4032560" cy="23797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99D6E1-A770-D2AF-3F7F-C809A8BC7F6C}"/>
              </a:ext>
            </a:extLst>
          </p:cNvPr>
          <p:cNvSpPr txBox="1"/>
          <p:nvPr/>
        </p:nvSpPr>
        <p:spPr>
          <a:xfrm>
            <a:off x="7069196" y="0"/>
            <a:ext cx="1905000" cy="954107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If you want to do weighted back projection – faster but lower quality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AEBE2F-E297-5897-C00D-3BACD06BFDB8}"/>
              </a:ext>
            </a:extLst>
          </p:cNvPr>
          <p:cNvSpPr txBox="1"/>
          <p:nvPr/>
        </p:nvSpPr>
        <p:spPr>
          <a:xfrm>
            <a:off x="7634479" y="3970180"/>
            <a:ext cx="842431" cy="523220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Try 5 or 10 </a:t>
            </a:r>
          </a:p>
        </p:txBody>
      </p:sp>
    </p:spTree>
    <p:extLst>
      <p:ext uri="{BB962C8B-B14F-4D97-AF65-F5344CB8AC3E}">
        <p14:creationId xmlns:p14="http://schemas.microsoft.com/office/powerpoint/2010/main" val="3891816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520" y="861345"/>
            <a:ext cx="6124959" cy="5135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2771842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550" y="545339"/>
            <a:ext cx="5261166" cy="55729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4123" y="192700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92350" y="1052670"/>
            <a:ext cx="1588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Image XYZ</a:t>
            </a:r>
          </a:p>
        </p:txBody>
      </p:sp>
    </p:spTree>
    <p:extLst>
      <p:ext uri="{BB962C8B-B14F-4D97-AF65-F5344CB8AC3E}">
        <p14:creationId xmlns:p14="http://schemas.microsoft.com/office/powerpoint/2010/main" val="2957837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520" y="861345"/>
            <a:ext cx="6124959" cy="5135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1750" y="308794"/>
            <a:ext cx="5256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Place rubber band around dataset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761" y="1124680"/>
            <a:ext cx="237977" cy="6119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00" y="1122122"/>
            <a:ext cx="237977" cy="6119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50" y="1122122"/>
            <a:ext cx="237977" cy="6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4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1008" y="909636"/>
            <a:ext cx="2417864" cy="2921294"/>
            <a:chOff x="3252" y="1134"/>
            <a:chExt cx="5403" cy="568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2" y="1134"/>
              <a:ext cx="5403" cy="568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3735" y="2355"/>
              <a:ext cx="2220" cy="63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723180" y="909636"/>
            <a:ext cx="6119812" cy="4749800"/>
            <a:chOff x="2269" y="8318"/>
            <a:chExt cx="9637" cy="7479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9" y="8318"/>
              <a:ext cx="9637" cy="74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utoShape 7"/>
            <p:cNvSpPr>
              <a:spLocks noChangeArrowheads="1"/>
            </p:cNvSpPr>
            <p:nvPr/>
          </p:nvSpPr>
          <p:spPr bwMode="auto">
            <a:xfrm>
              <a:off x="6795" y="9120"/>
              <a:ext cx="255" cy="143"/>
            </a:xfrm>
            <a:prstGeom prst="leftArrow">
              <a:avLst>
                <a:gd name="adj1" fmla="val 50000"/>
                <a:gd name="adj2" fmla="val 44580"/>
              </a:avLst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7980" y="9960"/>
              <a:ext cx="315" cy="143"/>
            </a:xfrm>
            <a:prstGeom prst="leftArrow">
              <a:avLst>
                <a:gd name="adj1" fmla="val 50000"/>
                <a:gd name="adj2" fmla="val 55070"/>
              </a:avLst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>
              <a:off x="6109" y="11115"/>
              <a:ext cx="128" cy="270"/>
            </a:xfrm>
            <a:prstGeom prst="upArrow">
              <a:avLst>
                <a:gd name="adj1" fmla="val 50000"/>
                <a:gd name="adj2" fmla="val 44580"/>
              </a:avLst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8490" y="11160"/>
              <a:ext cx="195" cy="240"/>
            </a:xfrm>
            <a:prstGeom prst="upArrow">
              <a:avLst>
                <a:gd name="adj1" fmla="val 50000"/>
                <a:gd name="adj2" fmla="val 30769"/>
              </a:avLst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AutoShape 11"/>
            <p:cNvSpPr>
              <a:spLocks noChangeArrowheads="1"/>
            </p:cNvSpPr>
            <p:nvPr/>
          </p:nvSpPr>
          <p:spPr bwMode="auto">
            <a:xfrm>
              <a:off x="11160" y="11145"/>
              <a:ext cx="180" cy="210"/>
            </a:xfrm>
            <a:prstGeom prst="upArrow">
              <a:avLst>
                <a:gd name="adj1" fmla="val 50000"/>
                <a:gd name="adj2" fmla="val 29167"/>
              </a:avLst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6000" y="12780"/>
              <a:ext cx="345" cy="143"/>
            </a:xfrm>
            <a:prstGeom prst="leftArrow">
              <a:avLst>
                <a:gd name="adj1" fmla="val 50000"/>
                <a:gd name="adj2" fmla="val 60315"/>
              </a:avLst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AutoShape 13"/>
            <p:cNvSpPr>
              <a:spLocks noChangeArrowheads="1"/>
            </p:cNvSpPr>
            <p:nvPr/>
          </p:nvSpPr>
          <p:spPr bwMode="auto">
            <a:xfrm>
              <a:off x="3585" y="13170"/>
              <a:ext cx="149" cy="285"/>
            </a:xfrm>
            <a:prstGeom prst="upArrow">
              <a:avLst>
                <a:gd name="adj1" fmla="val 50000"/>
                <a:gd name="adj2" fmla="val 47819"/>
              </a:avLst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>
              <a:off x="5954" y="13230"/>
              <a:ext cx="143" cy="285"/>
            </a:xfrm>
            <a:prstGeom prst="upArrow">
              <a:avLst>
                <a:gd name="adj1" fmla="val 50000"/>
                <a:gd name="adj2" fmla="val 49825"/>
              </a:avLst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3825" y="14145"/>
              <a:ext cx="1755" cy="51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7350" y="15060"/>
              <a:ext cx="1740" cy="48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79390" y="6375098"/>
            <a:ext cx="8496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5D41D4-C8F9-8830-96CF-D5399CFE07C8}"/>
              </a:ext>
            </a:extLst>
          </p:cNvPr>
          <p:cNvSpPr txBox="1"/>
          <p:nvPr/>
        </p:nvSpPr>
        <p:spPr>
          <a:xfrm>
            <a:off x="4653035" y="2777861"/>
            <a:ext cx="1618044" cy="523220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Change pixel size to 10 nm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4F27CE-2EAD-14EF-FC11-503EC791899F}"/>
              </a:ext>
            </a:extLst>
          </p:cNvPr>
          <p:cNvSpPr txBox="1"/>
          <p:nvPr/>
        </p:nvSpPr>
        <p:spPr>
          <a:xfrm>
            <a:off x="5161707" y="4016743"/>
            <a:ext cx="2332476" cy="738664"/>
          </a:xfrm>
          <a:prstGeom prst="rect">
            <a:avLst/>
          </a:prstGeom>
          <a:solidFill>
            <a:srgbClr val="808080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If your raw tilt series has:</a:t>
            </a:r>
          </a:p>
          <a:p>
            <a:r>
              <a:rPr lang="en-GB" sz="1400"/>
              <a:t>241 slices, increment: 0.5</a:t>
            </a:r>
          </a:p>
          <a:p>
            <a:r>
              <a:rPr lang="en-GB" sz="1400"/>
              <a:t>601 slices, increment: 0.2</a:t>
            </a:r>
          </a:p>
        </p:txBody>
      </p:sp>
    </p:spTree>
    <p:extLst>
      <p:ext uri="{BB962C8B-B14F-4D97-AF65-F5344CB8AC3E}">
        <p14:creationId xmlns:p14="http://schemas.microsoft.com/office/powerpoint/2010/main" val="3370393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67267" y="162979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94374" y="4798587"/>
            <a:ext cx="4252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/>
              <a:t>Have a look at your wonderful reconstruction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069286" y="764630"/>
            <a:ext cx="4366834" cy="5115705"/>
            <a:chOff x="971500" y="764630"/>
            <a:chExt cx="4366834" cy="5115705"/>
          </a:xfrm>
        </p:grpSpPr>
        <p:grpSp>
          <p:nvGrpSpPr>
            <p:cNvPr id="10" name="Group 9"/>
            <p:cNvGrpSpPr/>
            <p:nvPr/>
          </p:nvGrpSpPr>
          <p:grpSpPr>
            <a:xfrm>
              <a:off x="971500" y="764630"/>
              <a:ext cx="4366834" cy="5115705"/>
              <a:chOff x="971500" y="764630"/>
              <a:chExt cx="4366834" cy="5115705"/>
            </a:xfrm>
          </p:grpSpPr>
          <p:pic>
            <p:nvPicPr>
              <p:cNvPr id="10243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1500" y="764630"/>
                <a:ext cx="4050465" cy="511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7"/>
              <p:cNvGrpSpPr/>
              <p:nvPr/>
            </p:nvGrpSpPr>
            <p:grpSpPr>
              <a:xfrm>
                <a:off x="1763610" y="1748233"/>
                <a:ext cx="3574724" cy="3593087"/>
                <a:chOff x="1763610" y="1748233"/>
                <a:chExt cx="3574724" cy="3593087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3317978" y="1748233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000" b="1"/>
                    <a:t>1</a:t>
                  </a:r>
                </a:p>
              </p:txBody>
            </p:sp>
            <p:grpSp>
              <p:nvGrpSpPr>
                <p:cNvPr id="7" name="Group 6"/>
                <p:cNvGrpSpPr/>
                <p:nvPr/>
              </p:nvGrpSpPr>
              <p:grpSpPr>
                <a:xfrm>
                  <a:off x="1763610" y="2924930"/>
                  <a:ext cx="3574724" cy="2416390"/>
                  <a:chOff x="1763610" y="2924930"/>
                  <a:chExt cx="3574724" cy="2416390"/>
                </a:xfrm>
              </p:grpSpPr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5400000">
                    <a:off x="1950592" y="2737949"/>
                    <a:ext cx="237977" cy="611942"/>
                  </a:xfrm>
                  <a:prstGeom prst="rect">
                    <a:avLst/>
                  </a:prstGeom>
                </p:spPr>
              </p:pic>
              <p:pic>
                <p:nvPicPr>
                  <p:cNvPr id="16" name="Picture 15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5400000">
                    <a:off x="2103022" y="4322168"/>
                    <a:ext cx="237977" cy="611942"/>
                  </a:xfrm>
                  <a:prstGeom prst="rect">
                    <a:avLst/>
                  </a:prstGeom>
                </p:spPr>
              </p:pic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2224863" y="4941210"/>
                    <a:ext cx="327334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b="1"/>
                      <a:t>3</a:t>
                    </a:r>
                    <a:endParaRPr lang="en-GB" sz="1400" b="1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4498023" y="4941210"/>
                    <a:ext cx="327334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b="1"/>
                      <a:t>4</a:t>
                    </a:r>
                  </a:p>
                </p:txBody>
              </p:sp>
              <p:pic>
                <p:nvPicPr>
                  <p:cNvPr id="21" name="Picture 20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6200000">
                    <a:off x="4913374" y="4832913"/>
                    <a:ext cx="237977" cy="611942"/>
                  </a:xfrm>
                  <a:prstGeom prst="rect">
                    <a:avLst/>
                  </a:prstGeom>
                </p:spPr>
              </p:pic>
              <p:sp>
                <p:nvSpPr>
                  <p:cNvPr id="5" name="Rectangle 4"/>
                  <p:cNvSpPr/>
                  <p:nvPr/>
                </p:nvSpPr>
                <p:spPr bwMode="auto">
                  <a:xfrm>
                    <a:off x="3707880" y="2924930"/>
                    <a:ext cx="1074195" cy="237978"/>
                  </a:xfrm>
                  <a:prstGeom prst="rect">
                    <a:avLst/>
                  </a:prstGeom>
                  <a:noFill/>
                  <a:ln w="1587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</p:grpSp>
        </p:grpSp>
        <p:sp>
          <p:nvSpPr>
            <p:cNvPr id="20" name="TextBox 19"/>
            <p:cNvSpPr txBox="1"/>
            <p:nvPr/>
          </p:nvSpPr>
          <p:spPr>
            <a:xfrm>
              <a:off x="4738588" y="282886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/>
                <a:t>2</a:t>
              </a:r>
              <a:endParaRPr lang="en-GB" sz="1400" b="1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3747" y="3206758"/>
            <a:ext cx="1909565" cy="584775"/>
            <a:chOff x="902050" y="1381682"/>
            <a:chExt cx="1797690" cy="584775"/>
          </a:xfrm>
        </p:grpSpPr>
        <p:sp>
          <p:nvSpPr>
            <p:cNvPr id="24" name="Rectangle 23"/>
            <p:cNvSpPr/>
            <p:nvPr/>
          </p:nvSpPr>
          <p:spPr bwMode="auto">
            <a:xfrm>
              <a:off x="1430730" y="1572260"/>
              <a:ext cx="1269010" cy="319704"/>
            </a:xfrm>
            <a:prstGeom prst="rect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02050" y="1381682"/>
              <a:ext cx="5286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/>
                <a:t>H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E4EB2BB-FF24-4672-9AFD-D292A946FA98}"/>
              </a:ext>
            </a:extLst>
          </p:cNvPr>
          <p:cNvSpPr txBox="1"/>
          <p:nvPr/>
        </p:nvSpPr>
        <p:spPr>
          <a:xfrm>
            <a:off x="5130148" y="2848872"/>
            <a:ext cx="4252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>
                <a:solidFill>
                  <a:srgbClr val="C00000"/>
                </a:solidFill>
              </a:rPr>
              <a:t>Note: </a:t>
            </a:r>
            <a:r>
              <a:rPr lang="en-GB" sz="1800">
                <a:solidFill>
                  <a:srgbClr val="C00000"/>
                </a:solidFill>
              </a:rPr>
              <a:t>Only do this if you want an 8-bit image. If you don’t want to reduce the bit size of your image then follow the next slide instead (recommended)</a:t>
            </a:r>
          </a:p>
        </p:txBody>
      </p:sp>
    </p:spTree>
    <p:extLst>
      <p:ext uri="{BB962C8B-B14F-4D97-AF65-F5344CB8AC3E}">
        <p14:creationId xmlns:p14="http://schemas.microsoft.com/office/powerpoint/2010/main" val="40368844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67267" y="162979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94374" y="4798587"/>
            <a:ext cx="4252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/>
              <a:t>Have a look at your wonderful reconstruction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64110" y="764630"/>
            <a:ext cx="35284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For data set 1 we will use</a:t>
            </a:r>
          </a:p>
          <a:p>
            <a:r>
              <a:rPr lang="en-GB" sz="1200"/>
              <a:t>X min 100 max 700</a:t>
            </a:r>
          </a:p>
          <a:p>
            <a:r>
              <a:rPr lang="en-GB" sz="1200"/>
              <a:t>Y min 100 max 700</a:t>
            </a:r>
          </a:p>
          <a:p>
            <a:r>
              <a:rPr lang="en-GB" sz="1200"/>
              <a:t>Z min 150 max 190</a:t>
            </a:r>
          </a:p>
          <a:p>
            <a:endParaRPr lang="en-GB" sz="1200"/>
          </a:p>
          <a:p>
            <a:r>
              <a:rPr lang="en-GB" sz="1200"/>
              <a:t>Data set 2</a:t>
            </a:r>
          </a:p>
          <a:p>
            <a:r>
              <a:rPr lang="en-GB" sz="1200"/>
              <a:t>X min 100 max 700</a:t>
            </a:r>
          </a:p>
          <a:p>
            <a:r>
              <a:rPr lang="en-GB" sz="1200"/>
              <a:t>Y min 300 max 900</a:t>
            </a:r>
          </a:p>
          <a:p>
            <a:r>
              <a:rPr lang="en-GB" sz="1200"/>
              <a:t>Z min 160 max 260 </a:t>
            </a:r>
          </a:p>
          <a:p>
            <a:endParaRPr lang="en-GB" sz="1200"/>
          </a:p>
        </p:txBody>
      </p:sp>
      <p:grpSp>
        <p:nvGrpSpPr>
          <p:cNvPr id="11" name="Group 10"/>
          <p:cNvGrpSpPr/>
          <p:nvPr/>
        </p:nvGrpSpPr>
        <p:grpSpPr>
          <a:xfrm>
            <a:off x="1069286" y="764630"/>
            <a:ext cx="4366834" cy="5115705"/>
            <a:chOff x="971500" y="764630"/>
            <a:chExt cx="4366834" cy="5115705"/>
          </a:xfrm>
        </p:grpSpPr>
        <p:grpSp>
          <p:nvGrpSpPr>
            <p:cNvPr id="10" name="Group 9"/>
            <p:cNvGrpSpPr/>
            <p:nvPr/>
          </p:nvGrpSpPr>
          <p:grpSpPr>
            <a:xfrm>
              <a:off x="971500" y="764630"/>
              <a:ext cx="4366834" cy="5115705"/>
              <a:chOff x="971500" y="764630"/>
              <a:chExt cx="4366834" cy="5115705"/>
            </a:xfrm>
          </p:grpSpPr>
          <p:pic>
            <p:nvPicPr>
              <p:cNvPr id="10243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1500" y="764630"/>
                <a:ext cx="4050465" cy="51157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7"/>
              <p:cNvGrpSpPr/>
              <p:nvPr/>
            </p:nvGrpSpPr>
            <p:grpSpPr>
              <a:xfrm>
                <a:off x="1916040" y="1775472"/>
                <a:ext cx="3422294" cy="3565848"/>
                <a:chOff x="1916040" y="1775472"/>
                <a:chExt cx="3422294" cy="3565848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4498023" y="1775472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000" b="1"/>
                    <a:t>1</a:t>
                  </a:r>
                </a:p>
              </p:txBody>
            </p:sp>
            <p:grpSp>
              <p:nvGrpSpPr>
                <p:cNvPr id="7" name="Group 6"/>
                <p:cNvGrpSpPr/>
                <p:nvPr/>
              </p:nvGrpSpPr>
              <p:grpSpPr>
                <a:xfrm>
                  <a:off x="1916040" y="2758962"/>
                  <a:ext cx="3422294" cy="2582358"/>
                  <a:chOff x="1916040" y="2758962"/>
                  <a:chExt cx="3422294" cy="2582358"/>
                </a:xfrm>
              </p:grpSpPr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6200000">
                    <a:off x="3365017" y="2571980"/>
                    <a:ext cx="237977" cy="611942"/>
                  </a:xfrm>
                  <a:prstGeom prst="rect">
                    <a:avLst/>
                  </a:prstGeom>
                </p:spPr>
              </p:pic>
              <p:pic>
                <p:nvPicPr>
                  <p:cNvPr id="16" name="Picture 15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5400000">
                    <a:off x="2103022" y="4322168"/>
                    <a:ext cx="237977" cy="611942"/>
                  </a:xfrm>
                  <a:prstGeom prst="rect">
                    <a:avLst/>
                  </a:prstGeom>
                </p:spPr>
              </p:pic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2224863" y="4941210"/>
                    <a:ext cx="327334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b="1"/>
                      <a:t>3</a:t>
                    </a:r>
                    <a:endParaRPr lang="en-GB" sz="1400" b="1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4498023" y="4941210"/>
                    <a:ext cx="327334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2000" b="1"/>
                      <a:t>4</a:t>
                    </a:r>
                  </a:p>
                </p:txBody>
              </p:sp>
              <p:pic>
                <p:nvPicPr>
                  <p:cNvPr id="21" name="Picture 20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 rot="16200000">
                    <a:off x="4913374" y="4832913"/>
                    <a:ext cx="237977" cy="611942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20" name="TextBox 19"/>
            <p:cNvSpPr txBox="1"/>
            <p:nvPr/>
          </p:nvSpPr>
          <p:spPr>
            <a:xfrm>
              <a:off x="4455390" y="261352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/>
                <a:t>2</a:t>
              </a:r>
              <a:endParaRPr lang="en-GB" sz="1400" b="1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3747" y="3206758"/>
            <a:ext cx="1909565" cy="584775"/>
            <a:chOff x="902050" y="1381682"/>
            <a:chExt cx="1797690" cy="584775"/>
          </a:xfrm>
        </p:grpSpPr>
        <p:sp>
          <p:nvSpPr>
            <p:cNvPr id="24" name="Rectangle 23"/>
            <p:cNvSpPr/>
            <p:nvPr/>
          </p:nvSpPr>
          <p:spPr bwMode="auto">
            <a:xfrm>
              <a:off x="1430730" y="1572260"/>
              <a:ext cx="1269010" cy="319704"/>
            </a:xfrm>
            <a:prstGeom prst="rect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02050" y="1381682"/>
              <a:ext cx="5286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/>
                <a:t>H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5171B0C-C487-4DE9-984C-46490528F770}"/>
              </a:ext>
            </a:extLst>
          </p:cNvPr>
          <p:cNvSpPr txBox="1"/>
          <p:nvPr/>
        </p:nvSpPr>
        <p:spPr>
          <a:xfrm>
            <a:off x="3833076" y="2627608"/>
            <a:ext cx="954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/>
              <a:t>Un-tick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C3F496-F57E-452E-8FDB-067CBDBEE58F}"/>
              </a:ext>
            </a:extLst>
          </p:cNvPr>
          <p:cNvSpPr/>
          <p:nvPr/>
        </p:nvSpPr>
        <p:spPr bwMode="auto">
          <a:xfrm>
            <a:off x="2486316" y="2841946"/>
            <a:ext cx="72010" cy="72010"/>
          </a:xfrm>
          <a:prstGeom prst="rect">
            <a:avLst/>
          </a:prstGeom>
          <a:solidFill>
            <a:srgbClr val="FAFB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6FDA5D-E1C3-4413-B70E-A9EA091C7B76}"/>
              </a:ext>
            </a:extLst>
          </p:cNvPr>
          <p:cNvSpPr/>
          <p:nvPr/>
        </p:nvSpPr>
        <p:spPr bwMode="auto">
          <a:xfrm>
            <a:off x="3851758" y="3021552"/>
            <a:ext cx="72010" cy="72010"/>
          </a:xfrm>
          <a:prstGeom prst="rect">
            <a:avLst/>
          </a:prstGeom>
          <a:solidFill>
            <a:srgbClr val="FAFB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F26EE1A-7A52-4D52-822F-8804B0A12184}"/>
              </a:ext>
            </a:extLst>
          </p:cNvPr>
          <p:cNvSpPr/>
          <p:nvPr/>
        </p:nvSpPr>
        <p:spPr bwMode="auto">
          <a:xfrm>
            <a:off x="4485754" y="3013632"/>
            <a:ext cx="158256" cy="79929"/>
          </a:xfrm>
          <a:prstGeom prst="rect">
            <a:avLst/>
          </a:prstGeom>
          <a:solidFill>
            <a:srgbClr val="FAFBF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969EA8-565E-4B64-95C5-4523041553B2}"/>
              </a:ext>
            </a:extLst>
          </p:cNvPr>
          <p:cNvSpPr txBox="1"/>
          <p:nvPr/>
        </p:nvSpPr>
        <p:spPr>
          <a:xfrm>
            <a:off x="-616290" y="4946032"/>
            <a:ext cx="261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/>
              <a:t>This saves the .rec file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406C552-E6E7-4DE4-8A9D-C99C8BC8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989949" y="4832913"/>
            <a:ext cx="237977" cy="6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9294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5" y="1628750"/>
            <a:ext cx="6121910" cy="40504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70" y="1482299"/>
            <a:ext cx="4947617" cy="43433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5303706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3283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40" y="1325138"/>
            <a:ext cx="6016753" cy="485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390" y="308794"/>
            <a:ext cx="8496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workshop: </a:t>
            </a:r>
          </a:p>
          <a:p>
            <a:r>
              <a:rPr lang="en-GB" sz="1600"/>
              <a:t>					       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8596" y="5545108"/>
            <a:ext cx="241064" cy="6198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01181"/>
            <a:ext cx="925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/>
              <a:t>Special case 1. Adding fiducials  to the seed model and getting </a:t>
            </a:r>
            <a:r>
              <a:rPr lang="en-GB" sz="2000" err="1"/>
              <a:t>Imod</a:t>
            </a:r>
            <a:r>
              <a:rPr lang="en-GB" sz="2000"/>
              <a:t> to track them.</a:t>
            </a:r>
          </a:p>
        </p:txBody>
      </p:sp>
    </p:spTree>
    <p:extLst>
      <p:ext uri="{BB962C8B-B14F-4D97-AF65-F5344CB8AC3E}">
        <p14:creationId xmlns:p14="http://schemas.microsoft.com/office/powerpoint/2010/main" val="23328199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10" y="404580"/>
            <a:ext cx="6124465" cy="498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0290" y="404580"/>
            <a:ext cx="22323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-Press n to make a new contour.</a:t>
            </a:r>
          </a:p>
          <a:p>
            <a:endParaRPr lang="en-GB"/>
          </a:p>
          <a:p>
            <a:r>
              <a:rPr lang="en-GB"/>
              <a:t>-Untick </a:t>
            </a:r>
            <a:r>
              <a:rPr lang="en-GB" err="1"/>
              <a:t>autocenter</a:t>
            </a:r>
            <a:endParaRPr lang="en-GB"/>
          </a:p>
          <a:p>
            <a:endParaRPr lang="en-GB"/>
          </a:p>
          <a:p>
            <a:r>
              <a:rPr lang="en-GB"/>
              <a:t>-Middle mouse click the fiducial you want to add</a:t>
            </a:r>
          </a:p>
          <a:p>
            <a:endParaRPr lang="en-GB"/>
          </a:p>
          <a:p>
            <a:r>
              <a:rPr lang="en-GB"/>
              <a:t>-Press s to save</a:t>
            </a:r>
          </a:p>
        </p:txBody>
      </p:sp>
    </p:spTree>
    <p:extLst>
      <p:ext uri="{BB962C8B-B14F-4D97-AF65-F5344CB8AC3E}">
        <p14:creationId xmlns:p14="http://schemas.microsoft.com/office/powerpoint/2010/main" val="22749409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79390" y="308794"/>
            <a:ext cx="8496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</a:t>
            </a:r>
          </a:p>
          <a:p>
            <a:r>
              <a:rPr lang="en-GB" sz="1600"/>
              <a:t>					     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20" y="886758"/>
            <a:ext cx="4720833" cy="5122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3563860" y="5445280"/>
            <a:ext cx="720100" cy="21603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179390" y="2420860"/>
            <a:ext cx="504070" cy="14402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30" y="4437140"/>
            <a:ext cx="35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1650" y="4814487"/>
            <a:ext cx="35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4110" y="1052670"/>
            <a:ext cx="30964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/>
              <a:t>Track the seed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/>
              <a:t>Fix the fiducial model by filling any gaps and remove or correcting points that do not follow the fiducial.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/>
              <a:t>Press s to save the model and run through the rest of the reconstruction process.</a:t>
            </a:r>
          </a:p>
        </p:txBody>
      </p:sp>
    </p:spTree>
    <p:extLst>
      <p:ext uri="{BB962C8B-B14F-4D97-AF65-F5344CB8AC3E}">
        <p14:creationId xmlns:p14="http://schemas.microsoft.com/office/powerpoint/2010/main" val="21539915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9946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11450" y="188550"/>
            <a:ext cx="806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Special case 2. Adding a fiducial fully manually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50" y="908650"/>
            <a:ext cx="3261052" cy="3529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 bwMode="auto">
          <a:xfrm rot="20380010">
            <a:off x="1331551" y="3924527"/>
            <a:ext cx="537693" cy="14402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4621573" y="799934"/>
            <a:ext cx="3609012" cy="4176580"/>
            <a:chOff x="1680" y="304"/>
            <a:chExt cx="9637" cy="1001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304"/>
              <a:ext cx="9637" cy="100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7500" y="8220"/>
              <a:ext cx="1680" cy="49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1" name="Right Arrow 10"/>
          <p:cNvSpPr/>
          <p:nvPr/>
        </p:nvSpPr>
        <p:spPr bwMode="auto">
          <a:xfrm rot="10800000">
            <a:off x="7430288" y="4164976"/>
            <a:ext cx="537693" cy="14402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440" y="4725180"/>
            <a:ext cx="3744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Can be done in fiducial model generation or the  fine alignment tab</a:t>
            </a:r>
          </a:p>
        </p:txBody>
      </p:sp>
    </p:spTree>
    <p:extLst>
      <p:ext uri="{BB962C8B-B14F-4D97-AF65-F5344CB8AC3E}">
        <p14:creationId xmlns:p14="http://schemas.microsoft.com/office/powerpoint/2010/main" val="34068009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10" y="404580"/>
            <a:ext cx="6124465" cy="498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0290" y="404580"/>
            <a:ext cx="22323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-Press n to make a new contour.</a:t>
            </a:r>
          </a:p>
          <a:p>
            <a:endParaRPr lang="en-GB"/>
          </a:p>
          <a:p>
            <a:r>
              <a:rPr lang="en-GB"/>
              <a:t>-Untick </a:t>
            </a:r>
            <a:r>
              <a:rPr lang="en-GB" err="1"/>
              <a:t>autocenter</a:t>
            </a:r>
            <a:endParaRPr lang="en-GB"/>
          </a:p>
          <a:p>
            <a:endParaRPr lang="en-GB"/>
          </a:p>
          <a:p>
            <a:r>
              <a:rPr lang="en-GB"/>
              <a:t>-Middle mouse click the fiducial you want to add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537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					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00" y="908650"/>
            <a:ext cx="6123809" cy="49904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1790" y="289409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732300" y="4248540"/>
            <a:ext cx="2952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GB" altLang="en-US" sz="110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6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042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49F7F-6556-48A8-8ADF-98AB81C1BE9C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2" y="808785"/>
            <a:ext cx="4403688" cy="36725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1395" y="836640"/>
            <a:ext cx="4371652" cy="36725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390" y="4753035"/>
            <a:ext cx="8567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Go to the next angle (page up or down) and add another point to the contour.</a:t>
            </a:r>
          </a:p>
          <a:p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Once you have marked the fiducial at as many angles as possible click s to save the model. The run through the rest of the reconstruction process.</a:t>
            </a:r>
          </a:p>
        </p:txBody>
      </p:sp>
    </p:spTree>
    <p:extLst>
      <p:ext uri="{BB962C8B-B14F-4D97-AF65-F5344CB8AC3E}">
        <p14:creationId xmlns:p14="http://schemas.microsoft.com/office/powerpoint/2010/main" val="101659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					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7870" y="62895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71" y="889900"/>
            <a:ext cx="5112270" cy="42376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60" y="1340710"/>
            <a:ext cx="3323809" cy="36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1790" y="4611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1227573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97" y="1700760"/>
            <a:ext cx="3233303" cy="41484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165" y="1700760"/>
            <a:ext cx="4700165" cy="39253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2284541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84410" y="1556740"/>
            <a:ext cx="3943350" cy="3895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70" y="0"/>
            <a:ext cx="3446995" cy="58682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</p:spTree>
    <p:extLst>
      <p:ext uri="{BB962C8B-B14F-4D97-AF65-F5344CB8AC3E}">
        <p14:creationId xmlns:p14="http://schemas.microsoft.com/office/powerpoint/2010/main" val="2828132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-1" y="1844780"/>
            <a:ext cx="4649759" cy="40448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475570" y="3684003"/>
            <a:ext cx="400000" cy="1523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780" y="1844780"/>
            <a:ext cx="4676490" cy="40521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03770" y="5023522"/>
            <a:ext cx="216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67258" y="4869634"/>
            <a:ext cx="222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2380" y="4216929"/>
            <a:ext cx="400000" cy="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63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Harwell, 13/07/2018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Using IMOD to process B24 tilt series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DEFC5-05F8-48DF-8F4C-E8599A50459F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9213" y="980660"/>
            <a:ext cx="6121400" cy="1630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752" y="2814559"/>
            <a:ext cx="6121910" cy="28681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580" y="2719406"/>
            <a:ext cx="4456892" cy="30584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390" y="308794"/>
            <a:ext cx="8496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B24 Software workshop					        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50" y="488843"/>
            <a:ext cx="5256730" cy="317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99319"/>
      </p:ext>
    </p:extLst>
  </p:cSld>
  <p:clrMapOvr>
    <a:masterClrMapping/>
  </p:clrMapOvr>
</p:sld>
</file>

<file path=ppt/theme/theme1.xml><?xml version="1.0" encoding="utf-8"?>
<a:theme xmlns:a="http://schemas.openxmlformats.org/drawingml/2006/main" name="DLS-Presentation-Colour">
  <a:themeElements>
    <a:clrScheme name="diamo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amo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amo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amon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716FB5B99AA847849733C78B0F7741" ma:contentTypeVersion="16" ma:contentTypeDescription="Create a new document." ma:contentTypeScope="" ma:versionID="362640f9b155b098eab1ae65209f5dd9">
  <xsd:schema xmlns:xsd="http://www.w3.org/2001/XMLSchema" xmlns:xs="http://www.w3.org/2001/XMLSchema" xmlns:p="http://schemas.microsoft.com/office/2006/metadata/properties" xmlns:ns2="738ee7d8-54b1-4c43-bac1-d4d65ad86357" xmlns:ns3="b9d89976-9f2b-492f-bf45-4b3b01b5f6d5" xmlns:ns4="5c0669a9-1f0e-4bf0-b923-4ef2d9164cd6" targetNamespace="http://schemas.microsoft.com/office/2006/metadata/properties" ma:root="true" ma:fieldsID="6de37c7254ec69d6953733eb7478aff0" ns2:_="" ns3:_="" ns4:_="">
    <xsd:import namespace="738ee7d8-54b1-4c43-bac1-d4d65ad86357"/>
    <xsd:import namespace="b9d89976-9f2b-492f-bf45-4b3b01b5f6d5"/>
    <xsd:import namespace="5c0669a9-1f0e-4bf0-b923-4ef2d9164c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8ee7d8-54b1-4c43-bac1-d4d65ad863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37dacbd-2312-46d0-8090-5db071459b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d89976-9f2b-492f-bf45-4b3b01b5f6d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0669a9-1f0e-4bf0-b923-4ef2d9164cd6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4c60c9-015b-46f2-8ca7-946f425c3817}" ma:internalName="TaxCatchAll" ma:showField="CatchAllData" ma:web="b9d89976-9f2b-492f-bf45-4b3b01b5f6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lcf76f155ced4ddcb4097134ff3c332f xmlns="738ee7d8-54b1-4c43-bac1-d4d65ad86357">
      <Terms xmlns="http://schemas.microsoft.com/office/infopath/2007/PartnerControls"/>
    </lcf76f155ced4ddcb4097134ff3c332f>
    <TaxCatchAll xmlns="5c0669a9-1f0e-4bf0-b923-4ef2d9164cd6" xsi:nil="true"/>
  </documentManagement>
</p:properties>
</file>

<file path=customXml/itemProps1.xml><?xml version="1.0" encoding="utf-8"?>
<ds:datastoreItem xmlns:ds="http://schemas.openxmlformats.org/officeDocument/2006/customXml" ds:itemID="{54AC7A3D-B9CC-4F1E-B1B4-9196F91AFB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664E2E-4BE7-425A-B3EF-713CA5178794}">
  <ds:schemaRefs>
    <ds:schemaRef ds:uri="5c0669a9-1f0e-4bf0-b923-4ef2d9164cd6"/>
    <ds:schemaRef ds:uri="738ee7d8-54b1-4c43-bac1-d4d65ad86357"/>
    <ds:schemaRef ds:uri="b9d89976-9f2b-492f-bf45-4b3b01b5f6d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E0922C4-7D3E-47CF-B24D-634CF92BE5B6}">
  <ds:schemaRefs>
    <ds:schemaRef ds:uri="5c0669a9-1f0e-4bf0-b923-4ef2d9164cd6"/>
    <ds:schemaRef ds:uri="738ee7d8-54b1-4c43-bac1-d4d65ad86357"/>
    <ds:schemaRef ds:uri="AFAF7998-49D5-44B8-B9A7-BF3DBE05E94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DLS-Presentation-Colour</Template>
  <Application>Microsoft Office PowerPoint</Application>
  <PresentationFormat>On-screen Show (4:3)</PresentationFormat>
  <Slides>40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DLS-Presentation-Colour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Diamond Light Source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xdq35951</dc:creator>
  <cp:keywords>documents</cp:keywords>
  <cp:revision>1</cp:revision>
  <cp:lastPrinted>2018-06-12T15:13:53Z</cp:lastPrinted>
  <dcterms:created xsi:type="dcterms:W3CDTF">2013-06-21T07:33:16Z</dcterms:created>
  <dcterms:modified xsi:type="dcterms:W3CDTF">2022-11-02T16:35:31Z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 number">
    <vt:lpwstr>TEMPLATE-0013</vt:lpwstr>
  </property>
  <property fmtid="{D5CDD505-2E9C-101B-9397-08002B2CF9AE}" pid="3" name="ContentTypeId">
    <vt:lpwstr>0x010100D9716FB5B99AA847849733C78B0F7741</vt:lpwstr>
  </property>
  <property fmtid="{D5CDD505-2E9C-101B-9397-08002B2CF9AE}" pid="4" name="MediaServiceImageTags">
    <vt:lpwstr/>
  </property>
</Properties>
</file>